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63" r:id="rId4"/>
    <p:sldId id="261" r:id="rId5"/>
    <p:sldId id="258" r:id="rId6"/>
    <p:sldId id="259" r:id="rId7"/>
    <p:sldId id="268" r:id="rId8"/>
    <p:sldId id="260" r:id="rId9"/>
    <p:sldId id="281" r:id="rId10"/>
    <p:sldId id="282" r:id="rId11"/>
    <p:sldId id="271" r:id="rId12"/>
    <p:sldId id="269" r:id="rId13"/>
    <p:sldId id="280" r:id="rId14"/>
    <p:sldId id="278" r:id="rId15"/>
    <p:sldId id="277" r:id="rId16"/>
    <p:sldId id="26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hiFTd8a45w8Yfic1yTFqeluAct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24FAE8-59C6-4AED-ACE5-37B7F54A73FC}">
  <a:tblStyle styleId="{EB24FAE8-59C6-4AED-ACE5-37B7F54A73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guide orient="horz" pos="1620"/>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3T10:04:29.368"/>
    </inkml:context>
    <inkml:brush xml:id="br0">
      <inkml:brushProperty name="width" value="0.05" units="cm"/>
      <inkml:brushProperty name="height" value="0.05" units="cm"/>
      <inkml:brushProperty name="color" value="#E71224"/>
      <inkml:brushProperty name="ignorePressure" value="1"/>
    </inkml:brush>
  </inkml:definitions>
  <inkml:trace contextRef="#ctx0" brushRef="#br0">710 0,'-707'5032,"704"-5015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0:07:08.864"/>
    </inkml:context>
    <inkml:brush xml:id="br0">
      <inkml:brushProperty name="width" value="0.05" units="cm"/>
      <inkml:brushProperty name="height" value="0.05" units="cm"/>
      <inkml:brushProperty name="color" value="#008C3A"/>
    </inkml:brush>
  </inkml:definitions>
  <inkml:trace contextRef="#ctx0" brushRef="#br0">1 25 24575,'76'2'0,"85"-4"0,-105-10 0,-49 9 0,1 1 0,-1 0 0,1 0 0,-1 1 0,1 0 0,0 0 0,-1 1 0,1-1 0,0 2 0,-1-1 0,1 1 0,13 4 0,-19-4 0,0 0 0,0 1 0,0-1 0,0 1 0,0 0 0,0-1 0,-1 1 0,1 0 0,0 0 0,-1 0 0,0 1 0,1-1 0,-1 0 0,0 0 0,0 1 0,0-1 0,-1 1 0,1-1 0,0 1 0,-1-1 0,0 1 0,1 4 0,0 8 0,-1 1 0,-2 25 0,0-18 0,2 16-64,0-24-153,0 0 0,-1 0 1,0 0-1,-1-1 0,-5 16 0,3-16-6609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0:04:32.176"/>
    </inkml:context>
    <inkml:brush xml:id="br0">
      <inkml:brushProperty name="width" value="0.05" units="cm"/>
      <inkml:brushProperty name="height" value="0.05" units="cm"/>
      <inkml:brushProperty name="color" value="#E71224"/>
    </inkml:brush>
  </inkml:definitions>
  <inkml:trace contextRef="#ctx0" brushRef="#br0">252 0 24575,'-1'3'0,"0"0"0,-1 0 0,1 0 0,-1 0 0,0-1 0,0 1 0,0-1 0,0 1 0,0-1 0,-1 0 0,-2 2 0,-3 5 0,-43 59 0,5-5 0,29-41 0,1 1 0,-15 26 0,2-1 0,23-39 0,-12 17 0,17-26 0,1 1 0,-1 0 0,1 0 0,0-1 0,-1 1 0,1 0 0,0 0 0,-1-1 0,1 1 0,0 0 0,0 0 0,0 0 0,0 0 0,0-1 0,0 1 0,0 0 0,0 0 0,0 0 0,0 0 0,0-1 0,0 1 0,1 0 0,-1 0 0,0 0 0,0-1 0,1 1 0,0 1 0,0-2 0,-1 1 0,1-1 0,0 0 0,-1 0 0,1 1 0,0-1 0,0 0 0,-1 0 0,1 0 0,0 0 0,0 0 0,-1 0 0,1 0 0,0 0 0,-1 0 0,1 0 0,0-1 0,0 1 0,-1 0 0,1 0 0,0-1 0,-1 1 0,1 0 0,0-1 0,-1 1 0,1-1 0,-1 1 0,1-1 0,-1 1 0,1-1 0,-1 1 0,1-1 0,0 0 0,16-20 0,-8 10 0,0 1 0,1 0 0,18-15 0,-19 17 0,1 0 0,-1-1 0,-1 0 0,16-19 0,16-24 0,-28 40 0,-2-1 0,12-18 0,-21 31 0,0-3 0,0 0 0,1 0 0,0 1 0,-1-1 0,1 1 0,0-1 0,1 1 0,-1 0 0,3-3 0,-5 5 0,1 0 0,-1 0 0,0 0 0,1 0 0,-1 0 0,0 0 0,1 0 0,-1 0 0,0 0 0,1 0 0,-1 0 0,0 0 0,1 0 0,-1 0 0,0 0 0,1 0 0,-1 1 0,0-1 0,0 0 0,1 0 0,-1 0 0,0 0 0,0 1 0,1-1 0,-1 0 0,0 0 0,0 1 0,1-1 0,-1 1 0,10 19 0,12 37 0,-13-37 0,-1 0 0,6 27 0,29 126 0,-39-157-1365,2-3-5461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3T10:04:50.1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1,'2239'275,"-2221"-273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0:04:52.310"/>
    </inkml:context>
    <inkml:brush xml:id="br0">
      <inkml:brushProperty name="width" value="0.05" units="cm"/>
      <inkml:brushProperty name="height" value="0.05" units="cm"/>
      <inkml:brushProperty name="color" value="#E71224"/>
    </inkml:brush>
  </inkml:definitions>
  <inkml:trace contextRef="#ctx0" brushRef="#br0">1 0 24575,'1'4'0,"1"1"0,0-1 0,0 0 0,1 0 0,-1-1 0,1 1 0,0 0 0,0-1 0,0 0 0,0 0 0,8 6 0,-2 0 0,8 6 0,1 0 0,38 24 0,-35-26 0,0 2 0,20 18 0,18 16 0,-39-37 0,4 5 0,-24-16 0,1 0 0,-1-1 0,1 1 0,-1 0 0,0 0 0,1 0 0,-1 0 0,0 0 0,0 0 0,0 0 0,1 0 0,-1 0 0,0 0 0,0 0 0,-1 0 0,1 0 0,0 0 0,0 0 0,0 0 0,0 0 0,-1-1 0,1 1 0,-1 0 0,1 0 0,0 0 0,-1 0 0,0 0 0,0 1 0,-6 6 0,0 1 0,0-1 0,-1 0 0,0-1 0,-1 0 0,1 0 0,-19 10 0,17-11 0,1 0 0,0 0 0,0 1 0,1 0 0,0 1 0,0 0 0,0 0 0,-6 10 0,10-13-170,0 0-1,0 0 0,0 0 1,-1 0-1,0-1 0,0 0 1,-7 5-1,0-2-6655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0:05:09.993"/>
    </inkml:context>
    <inkml:brush xml:id="br0">
      <inkml:brushProperty name="width" value="0.05" units="cm"/>
      <inkml:brushProperty name="height" value="0.05" units="cm"/>
    </inkml:brush>
  </inkml:definitions>
  <inkml:trace contextRef="#ctx0" brushRef="#br0">1 0 24575,'17'45'0,"-10"-26"0,1-1 0,1 0 0,19 29 0,-12-6 0,-1-1 0,20 33 0,-23-45 0,18 27 0,-23-41 0,0-1 0,6 23 0,3 3 0,0-2 0,-3-7 0,23 38 0,7 17 0,-21-37 0,-16-34 0,1 0 0,12 20 0,36 63 0,-42-70 0,2 0 0,33 44 0,-37-54 0,0-1 0,-1 1 0,15 35 0,-18-36 0,1 0 0,0-1 0,0 0 0,2 0 0,19 24 0,-22-31 0,-1 0 0,0 0 0,-1 1 0,0 0 0,6 15 0,-7-15 0,0-1 0,1 1 0,-1-1 0,2 0 0,-1 0 0,9 9 0,2 0 0,-1 2 0,19 28 0,-21-27 0,2-1 0,22 25 0,-30-36 0,0 1 0,0 0 0,-1 0 0,-1 1 0,0 0 0,5 11 0,-7-13 0,1 0 0,0 0 0,0 0 0,0 0 0,1-1 0,1 0 0,-1 0 0,1 0 0,10 8 0,-8-9 0,1 1 0,-1 0 0,0 0 0,-1 0 0,0 1 0,0 0 0,-1 1 0,7 10 0,-8-12 0,-1 1 0,1-1 0,1-1 0,0 1 0,0-1 0,0 0 0,11 8 0,-9-8 0,-1 1 0,1 0 0,-1 1 0,11 14 0,-12-14 0,1 0 0,-1-1 0,1 0 0,0 0 0,14 9 0,-13-10 0,-1 0 0,1 1 0,-1 0 0,0 0 0,10 15 0,-9-11 0,1 0 0,0-1 0,1 0 0,0-1 0,20 16 0,-19-17 0,0 0 0,-1 1 0,0 1 0,-1 0 0,15 19 0,-18-21 0,0 0 0,0-1 0,1 0 0,0 0 0,14 10 0,-13-11 0,0 0 0,-1 1 0,0-1 0,0 2 0,10 13 0,-11-14 0,-1 0 0,1 0 0,0 0 0,9 6 0,20 24 0,101 130 0,-48-62 0,-47-63 0,-33-36 0,-1 1 0,-1-1 0,1 1 0,-1 1 0,0-1 0,5 11 0,2 2 0,1 0 0,0-1 0,2-1 0,0 0 0,21 18 0,-15-15 0,0 1 0,24 33 0,-35-41 0,1 0 0,0-1 0,15 12 0,-11-11 0,23 28 0,2-3 0,-35-34 0,0 0 0,0 0 0,0 0 0,-1 1 0,1 0 0,-1 0 0,-1 1 0,5 7 0,-4-6 0,0-1 0,0 0 0,0-1 0,0 1 0,1-1 0,0 0 0,13 9 0,-11-9 0,-1 1 0,1 0 0,-1 0 0,11 16 0,-11-15 0,-1 0 0,1-1 0,0 1 0,1-1 0,11 8 0,-11-9 0,0 1 0,0 0 0,-1 0 0,0 0 0,9 14 0,-7-9 0,1 0 0,22 22 0,3 2 0,6 18 0,-24-30 0,36 38 0,-42-50 0,-1 1 0,0 0 0,15 26 0,-16-23 0,0-1 0,2-1 0,11 14 0,28 30 0,-7 6 0,-38-58 0,13 17 0,-1 1 0,21 40 0,-33-56 0,0-1 0,0 1 0,13 13 0,13 21 0,-19-23 0,0 0 0,27 31 0,-10-14 0,21 43 0,-32-42 0,-14-28 0,0-1 0,0 0 0,1 0 0,0 0 0,9 11 0,-7-10 0,-1 1 0,0-1 0,0 1 0,-1 0 0,0 1 0,5 17 0,-6-15 0,1-1 0,0 0 0,1-1 0,0 1 0,10 12 0,0-2 0,20 38 0,-14-22 0,-14-24 0,-1 1 0,8 23 0,-10-21 0,2-1 0,10 18 0,32 47 0,-46-75 0,0 1 0,-1-1 0,1 0 0,2 11 0,9 22 0,15 20 0,14 22 0,5 21 0,-5-10 0,-20-38 0,38 82 0,-55-124 0,1 0 0,14 21 0,10 17 0,0 27 0,-21-50 0,0 0 0,16 25 0,-16-32 0,-1-1 0,7 24 0,6 12 0,20 61 0,-32-81 0,3 0 0,21 44 0,15 32 0,-35-75 0,27 49 0,11 22 0,-29-57 0,-19-39 0,0 0 0,1-1 0,0 0 0,10 14 0,-8-13 0,-1-1 0,0 1 0,5 14 0,7 12 0,29 76 0,-29-81 0,-2 0 0,-2 1 0,16 50 0,-21-56 0,24 46 0,-4-9 0,13 48 0,-35-95 0,0-1 0,18 31 0,2 5 0,10 48 0,-30-77 0,10 18 0,3 9 0,-9-15 0,1-1 0,19 35 0,-4-7 0,-20-46 0,-1 0 0,-1 1 0,6 33 0,-9-39 0,1-1 0,0 0 0,1 0 0,0 0 0,10 16 0,-8-16 0,-1 0 0,0 0 0,-1 0 0,0 1 0,2 12 0,8 33-1365,-9-42-5461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3T10:06:13.875"/>
    </inkml:context>
    <inkml:brush xml:id="br0">
      <inkml:brushProperty name="width" value="0.1" units="cm"/>
      <inkml:brushProperty name="height" value="0.1" units="cm"/>
      <inkml:brushProperty name="color" value="#33CCFF"/>
      <inkml:brushProperty name="ignorePressure" value="1"/>
    </inkml:brush>
  </inkml:definitions>
  <inkml:trace contextRef="#ctx0" brushRef="#br0">1 1461,'2622'-1454,"-2610"1447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0:06:26.468"/>
    </inkml:context>
    <inkml:brush xml:id="br0">
      <inkml:brushProperty name="width" value="0.05" units="cm"/>
      <inkml:brushProperty name="height" value="0.05" units="cm"/>
      <inkml:brushProperty name="color" value="#33CCFF"/>
    </inkml:brush>
  </inkml:definitions>
  <inkml:trace contextRef="#ctx0" brushRef="#br0">1 0 24575,'7'1'0,"1"0"0,-1 1 0,0-1 0,1 2 0,-1-1 0,0 1 0,7 4 0,27 8 0,-15-7 0,-1 1 0,0 1 0,43 25 0,-13-5 0,41 25 0,-20 3 0,7 5 0,-74-56 0,0 0 0,0 1 0,-1 0 0,0 0 0,0 1 0,10 15 0,-12-14 0,1-1 0,0 0 0,1-1 0,0 0 0,0 0 0,16 11 0,-16-13 0,0 1 0,0 0 0,-1 0 0,0 0 0,9 13 0,-9-11 0,-1-1 0,1-1 0,1 1 0,-1-1 0,12 8 0,-13-10 0,-1 0 0,1 0 0,-1 0 0,0 1 0,-1 0 0,8 11 0,3 4 0,23 34 0,-24-34 0,1 0 0,18 19 0,-30-36 0,-1 0 0,1-1 0,-1 1 0,0 0 0,0 0 0,-1 0 0,1 0 0,-1 0 0,2 6 0,-2-6 0,-1 0 0,1-1 0,1 1 0,-1-1 0,0 1 0,1-1 0,0 0 0,0 0 0,0 0 0,4 5 0,-6-7-40,1-1 0,-1 1 0,0-1 0,1 0-1,-1 1 1,1-1 0,-1 0 0,1 1 0,-1-1 0,1 0 0,-1 0-1,1 0 1,-1 1 0,1-1 0,-1 0 0,1 0 0,-1 0-1,1 0 1,-1 0 0,1 0 0,-1 0 0,1 0 0,-1 0 0,1 0-1,-1 0 1,1-1 0,0 1 0,-1 0 0,1 0 0,-1 0-1,0-1 1,1 1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0:06:59.659"/>
    </inkml:context>
    <inkml:brush xml:id="br0">
      <inkml:brushProperty name="width" value="0.05" units="cm"/>
      <inkml:brushProperty name="height" value="0.05" units="cm"/>
      <inkml:brushProperty name="color" value="#008C3A"/>
    </inkml:brush>
  </inkml:definitions>
  <inkml:trace contextRef="#ctx0" brushRef="#br0">1 1 24575,'1'2'0,"1"1"0,0-1 0,0 1 0,0-1 0,0 0 0,0 0 0,1 1 0,-1-1 0,1-1 0,-1 1 0,1 0 0,4 1 0,5 5 0,48 49 0,-44-40 0,0-1 0,1-1 0,23 15 0,-10-7 0,0 2 0,-1 0 0,39 46 0,-15-16 0,-28-27 0,-1 1 0,23 37 0,-22-29 0,38 27 0,-21-9 0,-26-32 0,35 36 0,-38-44 0,-1-1 0,12 20 0,-15-21 0,0-1 0,0 0 0,2 0 0,15 14 0,54 52 0,-30-30 0,-32-30 0,1 0 0,37 26 0,-34-28 0,-2 0 0,-1 1 0,24 27 0,-2-2 0,136 126 0,-118-107 0,-39-39 0,1-1 0,31 25 0,3 5 0,-10-8 0,-31-30 0,-1 0 0,0 1 0,16 24 0,-16-20 0,1-1 0,16 16 0,47 49 0,-72-76 0,0-1 0,0 0 0,-1 0 0,0 0 0,0 0 0,5 12 0,-2-5 0,0 0 0,1-1 0,0 0 0,1-1 0,10 11 0,-7-8 0,0 0 0,10 17 0,-16-19 0,0-2 0,1 1 0,0-1 0,1 0 0,0 0 0,0-1 0,1 0 0,13 10 0,-16-14 0,0 1 0,-1 0 0,0 0 0,0 1 0,0 0 0,-1-1 0,5 9 0,5 7 0,9 5 0,-18-20 0,1 0 0,-1 0 0,0 0 0,0 1 0,3 7 0,0-1 0,-1-1 0,2-1 0,0 1 0,15 15 0,-12-14 0,0 1 0,11 17 0,32 47 0,-36-54 0,-1 1 0,21 40 0,-33-55 0,0 0 0,1-1 0,0 1 0,12 10 0,-10-9 0,1-1 0,11 19 0,-15-19 0,29 47 0,-3 2 0,25 65 0,-12-36 0,10 27 0,-14-34 0,-21-26-1365,-14-41-5461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0:07:06.966"/>
    </inkml:context>
    <inkml:brush xml:id="br0">
      <inkml:brushProperty name="width" value="0.05" units="cm"/>
      <inkml:brushProperty name="height" value="0.05" units="cm"/>
      <inkml:brushProperty name="color" value="#008C3A"/>
    </inkml:brush>
  </inkml:definitions>
  <inkml:trace contextRef="#ctx0" brushRef="#br0">420 826 24575,'-1'-4'0,"0"1"0,0-1 0,0 0 0,0 0 0,0 1 0,-1-1 0,0 1 0,0-1 0,0 1 0,0 0 0,-4-5 0,-33-37 0,30 35 0,-120-136 0,81 94 0,30 35 0,-29-40 0,25 32 0,18 21 0,-1 0 0,1-1 0,1 0 0,-1 1 0,-5-11 0,6 10 0,0 0 0,-1 0 0,1 0 0,-1 1 0,-7-7 0,7 8 0,1 0 0,0 0 0,0 0 0,0-1 0,1 1 0,-1-1 0,1 0 0,-3-5 0,5 8 0,0-1 0,-1 1 0,1-1 0,0 1 0,0-1 0,0 1 0,1-1 0,-1 1 0,0-1 0,1 1 0,-1-1 0,1 1 0,-1-1 0,1 1 0,-1 0 0,1-1 0,0 1 0,0 0 0,0-1 0,0 1 0,0 0 0,0 0 0,0 0 0,0 0 0,0 0 0,1 0 0,-1 0 0,0 0 0,2 0 0,84-68 0,-46 36 0,65-42 0,38-20-1365,-133 87-5461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10</a:t>
            </a:fld>
            <a:endParaRPr/>
          </a:p>
        </p:txBody>
      </p:sp>
    </p:spTree>
    <p:extLst>
      <p:ext uri="{BB962C8B-B14F-4D97-AF65-F5344CB8AC3E}">
        <p14:creationId xmlns:p14="http://schemas.microsoft.com/office/powerpoint/2010/main" val="234405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11</a:t>
            </a:fld>
            <a:endParaRPr/>
          </a:p>
        </p:txBody>
      </p:sp>
    </p:spTree>
    <p:extLst>
      <p:ext uri="{BB962C8B-B14F-4D97-AF65-F5344CB8AC3E}">
        <p14:creationId xmlns:p14="http://schemas.microsoft.com/office/powerpoint/2010/main" val="696914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12</a:t>
            </a:fld>
            <a:endParaRPr/>
          </a:p>
        </p:txBody>
      </p:sp>
    </p:spTree>
    <p:extLst>
      <p:ext uri="{BB962C8B-B14F-4D97-AF65-F5344CB8AC3E}">
        <p14:creationId xmlns:p14="http://schemas.microsoft.com/office/powerpoint/2010/main" val="3955024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13</a:t>
            </a:fld>
            <a:endParaRPr/>
          </a:p>
        </p:txBody>
      </p:sp>
    </p:spTree>
    <p:extLst>
      <p:ext uri="{BB962C8B-B14F-4D97-AF65-F5344CB8AC3E}">
        <p14:creationId xmlns:p14="http://schemas.microsoft.com/office/powerpoint/2010/main" val="4059091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14</a:t>
            </a:fld>
            <a:endParaRPr/>
          </a:p>
        </p:txBody>
      </p:sp>
    </p:spTree>
    <p:extLst>
      <p:ext uri="{BB962C8B-B14F-4D97-AF65-F5344CB8AC3E}">
        <p14:creationId xmlns:p14="http://schemas.microsoft.com/office/powerpoint/2010/main" val="2677192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15</a:t>
            </a:fld>
            <a:endParaRPr/>
          </a:p>
        </p:txBody>
      </p:sp>
    </p:spTree>
    <p:extLst>
      <p:ext uri="{BB962C8B-B14F-4D97-AF65-F5344CB8AC3E}">
        <p14:creationId xmlns:p14="http://schemas.microsoft.com/office/powerpoint/2010/main" val="64610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a:t>
            </a:fld>
            <a:endParaRPr/>
          </a:p>
        </p:txBody>
      </p:sp>
    </p:spTree>
    <p:extLst>
      <p:ext uri="{BB962C8B-B14F-4D97-AF65-F5344CB8AC3E}">
        <p14:creationId xmlns:p14="http://schemas.microsoft.com/office/powerpoint/2010/main" val="232075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6" name="Google Shape;10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5" name="Google Shape;1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7</a:t>
            </a:fld>
            <a:endParaRPr/>
          </a:p>
        </p:txBody>
      </p:sp>
    </p:spTree>
    <p:extLst>
      <p:ext uri="{BB962C8B-B14F-4D97-AF65-F5344CB8AC3E}">
        <p14:creationId xmlns:p14="http://schemas.microsoft.com/office/powerpoint/2010/main" val="2461129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9</a:t>
            </a:fld>
            <a:endParaRPr/>
          </a:p>
        </p:txBody>
      </p:sp>
    </p:spTree>
    <p:extLst>
      <p:ext uri="{BB962C8B-B14F-4D97-AF65-F5344CB8AC3E}">
        <p14:creationId xmlns:p14="http://schemas.microsoft.com/office/powerpoint/2010/main" val="4099841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685801" y="1597820"/>
            <a:ext cx="7772400" cy="110251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371601"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2874765" y="-1217413"/>
            <a:ext cx="3394472" cy="8229601"/>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6012655" y="771525"/>
            <a:ext cx="3290888"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821658"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457201" y="1200151"/>
            <a:ext cx="8229601"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722314"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722314" y="2180036"/>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1"/>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457202" y="900113"/>
            <a:ext cx="4038599"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2"/>
          <p:cNvSpPr txBox="1">
            <a:spLocks noGrp="1"/>
          </p:cNvSpPr>
          <p:nvPr>
            <p:ph type="body" idx="2"/>
          </p:nvPr>
        </p:nvSpPr>
        <p:spPr>
          <a:xfrm>
            <a:off x="4648201" y="900113"/>
            <a:ext cx="4038599"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2"/>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457202" y="1151336"/>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457202" y="1631157"/>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3"/>
          <p:cNvSpPr txBox="1">
            <a:spLocks noGrp="1"/>
          </p:cNvSpPr>
          <p:nvPr>
            <p:ph type="body" idx="3"/>
          </p:nvPr>
        </p:nvSpPr>
        <p:spPr>
          <a:xfrm>
            <a:off x="4645027" y="1151336"/>
            <a:ext cx="4041774"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45027" y="1631157"/>
            <a:ext cx="4041774"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3"/>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457203" y="204787"/>
            <a:ext cx="3008312"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575051" y="204789"/>
            <a:ext cx="5111749"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457203" y="1076327"/>
            <a:ext cx="3008312"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6"/>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1792288" y="459582"/>
            <a:ext cx="5486400" cy="3086100"/>
          </a:xfrm>
          <a:prstGeom prst="rect">
            <a:avLst/>
          </a:prstGeom>
          <a:noFill/>
          <a:ln>
            <a:noFill/>
          </a:ln>
        </p:spPr>
      </p:sp>
      <p:sp>
        <p:nvSpPr>
          <p:cNvPr id="68" name="Google Shape;68;p17"/>
          <p:cNvSpPr txBox="1">
            <a:spLocks noGrp="1"/>
          </p:cNvSpPr>
          <p:nvPr>
            <p:ph type="body" idx="1"/>
          </p:nvPr>
        </p:nvSpPr>
        <p:spPr>
          <a:xfrm>
            <a:off x="1792288" y="4025504"/>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7"/>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457201" y="1200151"/>
            <a:ext cx="8229601"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5.xml"/><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5.png"/><Relationship Id="rId17" Type="http://schemas.openxmlformats.org/officeDocument/2006/relationships/customXml" Target="../ink/ink7.xml"/><Relationship Id="rId2" Type="http://schemas.openxmlformats.org/officeDocument/2006/relationships/notesSlide" Target="../notesSlides/notesSlide9.xml"/><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customXml" Target="../ink/ink4.xml"/><Relationship Id="rId24" Type="http://schemas.openxmlformats.org/officeDocument/2006/relationships/image" Target="../media/image21.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14.png"/><Relationship Id="rId19" Type="http://schemas.openxmlformats.org/officeDocument/2006/relationships/customXml" Target="../ink/ink8.xml"/><Relationship Id="rId4" Type="http://schemas.openxmlformats.org/officeDocument/2006/relationships/image" Target="../media/image11.png"/><Relationship Id="rId9" Type="http://schemas.openxmlformats.org/officeDocument/2006/relationships/customXml" Target="../ink/ink3.xml"/><Relationship Id="rId14" Type="http://schemas.openxmlformats.org/officeDocument/2006/relationships/image" Target="../media/image16.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C:\Users\MSShafigullin\Desktop\Проекты\Брендбук\Гайдлайн\Презентация\презентация шаблон КФУ-01.jpg"/>
          <p:cNvPicPr preferRelativeResize="0"/>
          <p:nvPr/>
        </p:nvPicPr>
        <p:blipFill rotWithShape="1">
          <a:blip r:embed="rId3">
            <a:alphaModFix/>
          </a:blip>
          <a:srcRect b="20471"/>
          <a:stretch/>
        </p:blipFill>
        <p:spPr>
          <a:xfrm>
            <a:off x="0" y="1786"/>
            <a:ext cx="9144000" cy="5141714"/>
          </a:xfrm>
          <a:prstGeom prst="rect">
            <a:avLst/>
          </a:prstGeom>
          <a:noFill/>
          <a:ln>
            <a:noFill/>
          </a:ln>
        </p:spPr>
      </p:pic>
      <p:pic>
        <p:nvPicPr>
          <p:cNvPr id="89" name="Google Shape;89;p1" descr="C:\Users\MSShafigullin\Desktop\2020\Презентация КФУ\kfu_logo_circle_rus.png"/>
          <p:cNvPicPr preferRelativeResize="0"/>
          <p:nvPr/>
        </p:nvPicPr>
        <p:blipFill rotWithShape="1">
          <a:blip r:embed="rId4">
            <a:alphaModFix/>
          </a:blip>
          <a:srcRect/>
          <a:stretch/>
        </p:blipFill>
        <p:spPr>
          <a:xfrm>
            <a:off x="3995936" y="555526"/>
            <a:ext cx="1152128" cy="1124940"/>
          </a:xfrm>
          <a:prstGeom prst="rect">
            <a:avLst/>
          </a:prstGeom>
          <a:noFill/>
          <a:ln>
            <a:noFill/>
          </a:ln>
        </p:spPr>
      </p:pic>
      <p:cxnSp>
        <p:nvCxnSpPr>
          <p:cNvPr id="90" name="Google Shape;90;p1"/>
          <p:cNvCxnSpPr/>
          <p:nvPr/>
        </p:nvCxnSpPr>
        <p:spPr>
          <a:xfrm rot="10800000">
            <a:off x="2339753" y="2058086"/>
            <a:ext cx="4464495" cy="0"/>
          </a:xfrm>
          <a:prstGeom prst="straightConnector1">
            <a:avLst/>
          </a:prstGeom>
          <a:noFill/>
          <a:ln w="12700" cap="flat" cmpd="sng">
            <a:solidFill>
              <a:schemeClr val="lt1"/>
            </a:solidFill>
            <a:prstDash val="solid"/>
            <a:round/>
            <a:headEnd type="none" w="sm" len="sm"/>
            <a:tailEnd type="none" w="sm" len="sm"/>
          </a:ln>
        </p:spPr>
      </p:cxnSp>
      <p:sp>
        <p:nvSpPr>
          <p:cNvPr id="91" name="Google Shape;91;p1"/>
          <p:cNvSpPr/>
          <p:nvPr/>
        </p:nvSpPr>
        <p:spPr>
          <a:xfrm>
            <a:off x="-72115" y="1918707"/>
            <a:ext cx="9288229"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0" i="0" u="none" strike="noStrike" cap="none">
                <a:solidFill>
                  <a:schemeClr val="lt1"/>
                </a:solidFill>
                <a:latin typeface="Calibri"/>
                <a:ea typeface="Calibri"/>
                <a:cs typeface="Calibri"/>
                <a:sym typeface="Calibri"/>
              </a:rPr>
              <a:t>Разработка приложения для проектирования ИИ моделей для участия в гоночной игре TrackMania с использованием машинного обучения</a:t>
            </a:r>
            <a:endParaRPr/>
          </a:p>
        </p:txBody>
      </p:sp>
      <p:sp>
        <p:nvSpPr>
          <p:cNvPr id="92" name="Google Shape;92;p1"/>
          <p:cNvSpPr/>
          <p:nvPr/>
        </p:nvSpPr>
        <p:spPr>
          <a:xfrm>
            <a:off x="710552" y="3348987"/>
            <a:ext cx="257217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b="0" i="0" u="none" strike="noStrike" cap="none">
                <a:solidFill>
                  <a:schemeClr val="lt1"/>
                </a:solidFill>
                <a:latin typeface="Calibri"/>
                <a:ea typeface="Calibri"/>
                <a:cs typeface="Calibri"/>
                <a:sym typeface="Calibri"/>
              </a:rPr>
              <a:t>Выполнил</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студент группы 09-052</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 </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Научный руководитель, </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доцент, к.т.н. </a:t>
            </a:r>
            <a:endParaRPr/>
          </a:p>
        </p:txBody>
      </p:sp>
      <p:sp>
        <p:nvSpPr>
          <p:cNvPr id="93" name="Google Shape;93;p1"/>
          <p:cNvSpPr/>
          <p:nvPr/>
        </p:nvSpPr>
        <p:spPr>
          <a:xfrm>
            <a:off x="6266232" y="3311039"/>
            <a:ext cx="153779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Близнюк В.Ю.</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Сабитов Ш.Р.</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897723" y="113270"/>
            <a:ext cx="8109010"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Функция награды</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3" y="4516078"/>
            <a:ext cx="634350" cy="523220"/>
          </a:xfrm>
          <a:prstGeom prst="rect">
            <a:avLst/>
          </a:prstGeom>
          <a:noFill/>
        </p:spPr>
        <p:txBody>
          <a:bodyPr wrap="square" rtlCol="0">
            <a:spAutoFit/>
          </a:bodyPr>
          <a:lstStyle/>
          <a:p>
            <a:r>
              <a:rPr lang="en-US" sz="2800" dirty="0">
                <a:solidFill>
                  <a:schemeClr val="bg1"/>
                </a:solidFill>
              </a:rPr>
              <a:t>10</a:t>
            </a:r>
            <a:endParaRPr lang="ru-RU" dirty="0">
              <a:solidFill>
                <a:schemeClr val="bg1"/>
              </a:solidFill>
            </a:endParaRPr>
          </a:p>
        </p:txBody>
      </p:sp>
      <p:pic>
        <p:nvPicPr>
          <p:cNvPr id="2" name="Рисунок 1">
            <a:extLst>
              <a:ext uri="{FF2B5EF4-FFF2-40B4-BE49-F238E27FC236}">
                <a16:creationId xmlns:a16="http://schemas.microsoft.com/office/drawing/2014/main" id="{EA369DF4-A23F-B2F8-50BE-95945FEF4464}"/>
              </a:ext>
            </a:extLst>
          </p:cNvPr>
          <p:cNvPicPr>
            <a:picLocks noChangeAspect="1"/>
          </p:cNvPicPr>
          <p:nvPr/>
        </p:nvPicPr>
        <p:blipFill>
          <a:blip r:embed="rId4"/>
          <a:stretch>
            <a:fillRect/>
          </a:stretch>
        </p:blipFill>
        <p:spPr>
          <a:xfrm>
            <a:off x="991890" y="2437634"/>
            <a:ext cx="2401296" cy="2406447"/>
          </a:xfrm>
          <a:prstGeom prst="rect">
            <a:avLst/>
          </a:prstGeom>
        </p:spPr>
      </p:pic>
      <p:pic>
        <p:nvPicPr>
          <p:cNvPr id="4" name="Рисунок 3">
            <a:extLst>
              <a:ext uri="{FF2B5EF4-FFF2-40B4-BE49-F238E27FC236}">
                <a16:creationId xmlns:a16="http://schemas.microsoft.com/office/drawing/2014/main" id="{8AA386C1-0F11-2C41-826C-8217C8B99FC1}"/>
              </a:ext>
            </a:extLst>
          </p:cNvPr>
          <p:cNvPicPr>
            <a:picLocks noChangeAspect="1"/>
          </p:cNvPicPr>
          <p:nvPr/>
        </p:nvPicPr>
        <p:blipFill>
          <a:blip r:embed="rId5"/>
          <a:stretch>
            <a:fillRect/>
          </a:stretch>
        </p:blipFill>
        <p:spPr>
          <a:xfrm>
            <a:off x="3440175" y="2397205"/>
            <a:ext cx="2263649" cy="2487306"/>
          </a:xfrm>
          <a:prstGeom prst="rect">
            <a:avLst/>
          </a:prstGeom>
        </p:spPr>
      </p:pic>
      <p:pic>
        <p:nvPicPr>
          <p:cNvPr id="5" name="Рисунок 4">
            <a:extLst>
              <a:ext uri="{FF2B5EF4-FFF2-40B4-BE49-F238E27FC236}">
                <a16:creationId xmlns:a16="http://schemas.microsoft.com/office/drawing/2014/main" id="{D0B50299-ED64-D81C-7D48-6B65F788818A}"/>
              </a:ext>
            </a:extLst>
          </p:cNvPr>
          <p:cNvPicPr>
            <a:picLocks noChangeAspect="1"/>
          </p:cNvPicPr>
          <p:nvPr/>
        </p:nvPicPr>
        <p:blipFill>
          <a:blip r:embed="rId6"/>
          <a:stretch>
            <a:fillRect/>
          </a:stretch>
        </p:blipFill>
        <p:spPr>
          <a:xfrm>
            <a:off x="5750813" y="2397205"/>
            <a:ext cx="3129299" cy="1797280"/>
          </a:xfrm>
          <a:prstGeom prst="rect">
            <a:avLst/>
          </a:prstGeom>
        </p:spPr>
      </p:pic>
      <p:sp>
        <p:nvSpPr>
          <p:cNvPr id="6" name="TextBox 5">
            <a:extLst>
              <a:ext uri="{FF2B5EF4-FFF2-40B4-BE49-F238E27FC236}">
                <a16:creationId xmlns:a16="http://schemas.microsoft.com/office/drawing/2014/main" id="{D3B8D95E-18E9-C62E-3A1C-157CB132CC52}"/>
              </a:ext>
            </a:extLst>
          </p:cNvPr>
          <p:cNvSpPr txBox="1"/>
          <p:nvPr/>
        </p:nvSpPr>
        <p:spPr>
          <a:xfrm>
            <a:off x="991890" y="1593400"/>
            <a:ext cx="2327881" cy="738664"/>
          </a:xfrm>
          <a:prstGeom prst="rect">
            <a:avLst/>
          </a:prstGeom>
          <a:noFill/>
        </p:spPr>
        <p:txBody>
          <a:bodyPr wrap="none" rtlCol="0">
            <a:spAutoFit/>
          </a:bodyPr>
          <a:lstStyle/>
          <a:p>
            <a:r>
              <a:rPr lang="ru-RU" dirty="0"/>
              <a:t>Получение подкрепления</a:t>
            </a:r>
          </a:p>
          <a:p>
            <a:r>
              <a:rPr lang="ru-RU" dirty="0"/>
              <a:t>от скорости</a:t>
            </a:r>
          </a:p>
          <a:p>
            <a:endParaRPr lang="ru-RU" dirty="0"/>
          </a:p>
        </p:txBody>
      </p:sp>
      <p:sp>
        <p:nvSpPr>
          <p:cNvPr id="7" name="TextBox 6">
            <a:extLst>
              <a:ext uri="{FF2B5EF4-FFF2-40B4-BE49-F238E27FC236}">
                <a16:creationId xmlns:a16="http://schemas.microsoft.com/office/drawing/2014/main" id="{89DDF995-A474-364F-7815-83108D4742E1}"/>
              </a:ext>
            </a:extLst>
          </p:cNvPr>
          <p:cNvSpPr txBox="1"/>
          <p:nvPr/>
        </p:nvSpPr>
        <p:spPr>
          <a:xfrm>
            <a:off x="991890" y="882671"/>
            <a:ext cx="3655168" cy="584775"/>
          </a:xfrm>
          <a:prstGeom prst="rect">
            <a:avLst/>
          </a:prstGeom>
          <a:noFill/>
        </p:spPr>
        <p:txBody>
          <a:bodyPr wrap="none" rtlCol="0">
            <a:spAutoFit/>
          </a:bodyPr>
          <a:lstStyle/>
          <a:p>
            <a:r>
              <a:rPr lang="ru-RU" sz="1600" dirty="0"/>
              <a:t>Ось Х – соответствующий параметр</a:t>
            </a:r>
          </a:p>
          <a:p>
            <a:r>
              <a:rPr lang="ru-RU" sz="1600" dirty="0"/>
              <a:t>Ось </a:t>
            </a:r>
            <a:r>
              <a:rPr lang="en-US" sz="1600" dirty="0"/>
              <a:t>Y </a:t>
            </a:r>
            <a:r>
              <a:rPr lang="ru-RU" sz="1600" dirty="0"/>
              <a:t>– получаемое подкрепление</a:t>
            </a:r>
          </a:p>
        </p:txBody>
      </p:sp>
      <p:sp>
        <p:nvSpPr>
          <p:cNvPr id="8" name="TextBox 7">
            <a:extLst>
              <a:ext uri="{FF2B5EF4-FFF2-40B4-BE49-F238E27FC236}">
                <a16:creationId xmlns:a16="http://schemas.microsoft.com/office/drawing/2014/main" id="{BFC8C7FB-0705-DF15-506F-71329F2994E6}"/>
              </a:ext>
            </a:extLst>
          </p:cNvPr>
          <p:cNvSpPr txBox="1"/>
          <p:nvPr/>
        </p:nvSpPr>
        <p:spPr>
          <a:xfrm>
            <a:off x="3408058" y="1615619"/>
            <a:ext cx="2327881" cy="738664"/>
          </a:xfrm>
          <a:prstGeom prst="rect">
            <a:avLst/>
          </a:prstGeom>
          <a:noFill/>
        </p:spPr>
        <p:txBody>
          <a:bodyPr wrap="none" rtlCol="0">
            <a:spAutoFit/>
          </a:bodyPr>
          <a:lstStyle/>
          <a:p>
            <a:r>
              <a:rPr lang="ru-RU" dirty="0"/>
              <a:t>Получение подкрепления</a:t>
            </a:r>
          </a:p>
          <a:p>
            <a:r>
              <a:rPr lang="ru-RU" dirty="0"/>
              <a:t>от прохождения трассы</a:t>
            </a:r>
          </a:p>
          <a:p>
            <a:endParaRPr lang="ru-RU" dirty="0"/>
          </a:p>
        </p:txBody>
      </p:sp>
      <p:sp>
        <p:nvSpPr>
          <p:cNvPr id="9" name="TextBox 8">
            <a:extLst>
              <a:ext uri="{FF2B5EF4-FFF2-40B4-BE49-F238E27FC236}">
                <a16:creationId xmlns:a16="http://schemas.microsoft.com/office/drawing/2014/main" id="{59C307F4-5F8A-6CBD-A745-6F9E765E14FE}"/>
              </a:ext>
            </a:extLst>
          </p:cNvPr>
          <p:cNvSpPr txBox="1"/>
          <p:nvPr/>
        </p:nvSpPr>
        <p:spPr>
          <a:xfrm>
            <a:off x="6005777" y="1507897"/>
            <a:ext cx="2831547" cy="954107"/>
          </a:xfrm>
          <a:prstGeom prst="rect">
            <a:avLst/>
          </a:prstGeom>
          <a:noFill/>
        </p:spPr>
        <p:txBody>
          <a:bodyPr wrap="square" rtlCol="0">
            <a:spAutoFit/>
          </a:bodyPr>
          <a:lstStyle/>
          <a:p>
            <a:r>
              <a:rPr lang="ru-RU" dirty="0"/>
              <a:t>Потеря подкрепления</a:t>
            </a:r>
          </a:p>
          <a:p>
            <a:r>
              <a:rPr lang="ru-RU" dirty="0"/>
              <a:t>от разворота машины в неправильном направлении</a:t>
            </a:r>
          </a:p>
          <a:p>
            <a:endParaRPr lang="ru-RU" dirty="0"/>
          </a:p>
        </p:txBody>
      </p:sp>
    </p:spTree>
    <p:extLst>
      <p:ext uri="{BB962C8B-B14F-4D97-AF65-F5344CB8AC3E}">
        <p14:creationId xmlns:p14="http://schemas.microsoft.com/office/powerpoint/2010/main" val="290097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910522" y="48584"/>
            <a:ext cx="8175356"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kern="0" dirty="0">
                <a:solidFill>
                  <a:srgbClr val="000000"/>
                </a:solidFill>
                <a:effectLst/>
                <a:latin typeface="+mj-lt"/>
                <a:ea typeface="Times New Roman" panose="02020603050405020304" pitchFamily="18" charset="0"/>
              </a:rPr>
              <a:t>Упрощенная схема цикла алгоритма обучения </a:t>
            </a:r>
            <a:r>
              <a:rPr lang="en-US" sz="4400" kern="0" dirty="0">
                <a:solidFill>
                  <a:srgbClr val="000000"/>
                </a:solidFill>
                <a:effectLst/>
                <a:latin typeface="+mj-lt"/>
                <a:ea typeface="Times New Roman" panose="02020603050405020304" pitchFamily="18" charset="0"/>
              </a:rPr>
              <a:t>DQN</a:t>
            </a:r>
            <a:endParaRPr lang="ru-RU" sz="8800" dirty="0">
              <a:latin typeface="+mj-lt"/>
            </a:endParaRPr>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a:t>
            </a:r>
            <a:r>
              <a:rPr lang="en-US" sz="2800" dirty="0">
                <a:solidFill>
                  <a:schemeClr val="bg1"/>
                </a:solidFill>
              </a:rPr>
              <a:t>1</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627534"/>
            <a:ext cx="7887125" cy="584775"/>
          </a:xfrm>
          <a:prstGeom prst="rect">
            <a:avLst/>
          </a:prstGeom>
          <a:noFill/>
        </p:spPr>
        <p:txBody>
          <a:bodyPr wrap="square" rtlCol="0">
            <a:spAutoFit/>
          </a:bodyPr>
          <a:lstStyle/>
          <a:p>
            <a:pPr marL="285750" indent="-285750">
              <a:buFontTx/>
              <a:buChar char="-"/>
            </a:pPr>
            <a:endParaRPr lang="ru-RU"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dirty="0"/>
          </a:p>
        </p:txBody>
      </p:sp>
      <p:pic>
        <p:nvPicPr>
          <p:cNvPr id="4" name="Рисунок 3">
            <a:extLst>
              <a:ext uri="{FF2B5EF4-FFF2-40B4-BE49-F238E27FC236}">
                <a16:creationId xmlns:a16="http://schemas.microsoft.com/office/drawing/2014/main" id="{843813D5-FAB0-D90F-2882-81ADA297F8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04613" y="1534043"/>
            <a:ext cx="7526344" cy="3453605"/>
          </a:xfrm>
          <a:prstGeom prst="rect">
            <a:avLst/>
          </a:prstGeom>
          <a:noFill/>
          <a:ln>
            <a:noFill/>
          </a:ln>
        </p:spPr>
      </p:pic>
      <p:sp>
        <p:nvSpPr>
          <p:cNvPr id="5" name="Прямоугольник 4">
            <a:extLst>
              <a:ext uri="{FF2B5EF4-FFF2-40B4-BE49-F238E27FC236}">
                <a16:creationId xmlns:a16="http://schemas.microsoft.com/office/drawing/2014/main" id="{59FE177B-5ED4-4AD8-EDBC-AB29E867D4B4}"/>
              </a:ext>
            </a:extLst>
          </p:cNvPr>
          <p:cNvSpPr/>
          <p:nvPr/>
        </p:nvSpPr>
        <p:spPr>
          <a:xfrm>
            <a:off x="4998200" y="3518633"/>
            <a:ext cx="395210" cy="2298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a:extLst>
              <a:ext uri="{FF2B5EF4-FFF2-40B4-BE49-F238E27FC236}">
                <a16:creationId xmlns:a16="http://schemas.microsoft.com/office/drawing/2014/main" id="{3EFCC6A4-7A5F-C7FD-34F5-5CA4E203FE90}"/>
              </a:ext>
            </a:extLst>
          </p:cNvPr>
          <p:cNvSpPr txBox="1"/>
          <p:nvPr/>
        </p:nvSpPr>
        <p:spPr>
          <a:xfrm>
            <a:off x="4938145" y="3440733"/>
            <a:ext cx="515320" cy="307777"/>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сеть</a:t>
            </a:r>
            <a:endParaRPr lang="ru-RU" sz="13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9B58107-8332-397D-F7D0-E42D8F8257DE}"/>
              </a:ext>
            </a:extLst>
          </p:cNvPr>
          <p:cNvSpPr txBox="1"/>
          <p:nvPr/>
        </p:nvSpPr>
        <p:spPr>
          <a:xfrm>
            <a:off x="3931298" y="1817704"/>
            <a:ext cx="2013693" cy="307777"/>
          </a:xfrm>
          <a:prstGeom prst="rect">
            <a:avLst/>
          </a:prstGeom>
          <a:noFill/>
        </p:spPr>
        <p:txBody>
          <a:bodyPr wrap="none" rtlCol="0">
            <a:spAutoFit/>
          </a:bodyPr>
          <a:lstStyle/>
          <a:p>
            <a:r>
              <a:rPr lang="ru-RU" dirty="0"/>
              <a:t>Список объема 10000</a:t>
            </a:r>
          </a:p>
        </p:txBody>
      </p:sp>
      <p:sp>
        <p:nvSpPr>
          <p:cNvPr id="8" name="TextBox 7">
            <a:extLst>
              <a:ext uri="{FF2B5EF4-FFF2-40B4-BE49-F238E27FC236}">
                <a16:creationId xmlns:a16="http://schemas.microsoft.com/office/drawing/2014/main" id="{11ECA38D-EEA8-58E4-0F66-1927698856BC}"/>
              </a:ext>
            </a:extLst>
          </p:cNvPr>
          <p:cNvSpPr txBox="1"/>
          <p:nvPr/>
        </p:nvSpPr>
        <p:spPr>
          <a:xfrm>
            <a:off x="6996681" y="1837605"/>
            <a:ext cx="1984839" cy="523220"/>
          </a:xfrm>
          <a:prstGeom prst="rect">
            <a:avLst/>
          </a:prstGeom>
          <a:noFill/>
        </p:spPr>
        <p:txBody>
          <a:bodyPr wrap="none" rtlCol="0">
            <a:spAutoFit/>
          </a:bodyPr>
          <a:lstStyle/>
          <a:p>
            <a:r>
              <a:rPr lang="ru-RU" dirty="0"/>
              <a:t>Выбирается 128</a:t>
            </a:r>
          </a:p>
          <a:p>
            <a:r>
              <a:rPr lang="ru-RU" dirty="0"/>
              <a:t>каждую оптимизацию</a:t>
            </a:r>
          </a:p>
        </p:txBody>
      </p:sp>
      <p:sp>
        <p:nvSpPr>
          <p:cNvPr id="9" name="TextBox 8">
            <a:extLst>
              <a:ext uri="{FF2B5EF4-FFF2-40B4-BE49-F238E27FC236}">
                <a16:creationId xmlns:a16="http://schemas.microsoft.com/office/drawing/2014/main" id="{A2F57589-F400-93ED-390C-6AD0F9DA9CF6}"/>
              </a:ext>
            </a:extLst>
          </p:cNvPr>
          <p:cNvSpPr txBox="1"/>
          <p:nvPr/>
        </p:nvSpPr>
        <p:spPr>
          <a:xfrm>
            <a:off x="1836548" y="4208189"/>
            <a:ext cx="1095172" cy="307777"/>
          </a:xfrm>
          <a:prstGeom prst="rect">
            <a:avLst/>
          </a:prstGeom>
          <a:noFill/>
        </p:spPr>
        <p:txBody>
          <a:bodyPr wrap="none" rtlCol="0">
            <a:spAutoFit/>
          </a:bodyPr>
          <a:lstStyle/>
          <a:p>
            <a:r>
              <a:rPr lang="en-US" dirty="0"/>
              <a:t>TAU=0.005</a:t>
            </a:r>
            <a:endParaRPr lang="ru-RU" dirty="0"/>
          </a:p>
        </p:txBody>
      </p:sp>
    </p:spTree>
    <p:extLst>
      <p:ext uri="{BB962C8B-B14F-4D97-AF65-F5344CB8AC3E}">
        <p14:creationId xmlns:p14="http://schemas.microsoft.com/office/powerpoint/2010/main" val="9489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t>Ɛ-</a:t>
            </a:r>
            <a:r>
              <a:rPr lang="ru-RU" sz="4400" dirty="0"/>
              <a:t>жадное обучение</a:t>
            </a:r>
            <a:endParaRPr sz="4400"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a:t>
            </a:r>
            <a:r>
              <a:rPr lang="en-US" sz="2800" dirty="0">
                <a:solidFill>
                  <a:schemeClr val="bg1"/>
                </a:solidFill>
              </a:rPr>
              <a:t>2</a:t>
            </a:r>
            <a:endParaRPr lang="ru-RU" dirty="0">
              <a:solidFill>
                <a:schemeClr val="bg1"/>
              </a:solidFill>
            </a:endParaRPr>
          </a:p>
        </p:txBody>
      </p:sp>
      <p:pic>
        <p:nvPicPr>
          <p:cNvPr id="3" name="Рисунок 2">
            <a:extLst>
              <a:ext uri="{FF2B5EF4-FFF2-40B4-BE49-F238E27FC236}">
                <a16:creationId xmlns:a16="http://schemas.microsoft.com/office/drawing/2014/main" id="{D34CDDCD-2499-2485-BE10-E87447CD18E4}"/>
              </a:ext>
            </a:extLst>
          </p:cNvPr>
          <p:cNvPicPr>
            <a:picLocks noChangeAspect="1"/>
          </p:cNvPicPr>
          <p:nvPr/>
        </p:nvPicPr>
        <p:blipFill>
          <a:blip r:embed="rId4"/>
          <a:stretch>
            <a:fillRect/>
          </a:stretch>
        </p:blipFill>
        <p:spPr>
          <a:xfrm>
            <a:off x="1153726" y="1282647"/>
            <a:ext cx="7108639" cy="3648554"/>
          </a:xfrm>
          <a:prstGeom prst="rect">
            <a:avLst/>
          </a:prstGeom>
        </p:spPr>
      </p:pic>
      <p:sp>
        <p:nvSpPr>
          <p:cNvPr id="4" name="TextBox 3">
            <a:extLst>
              <a:ext uri="{FF2B5EF4-FFF2-40B4-BE49-F238E27FC236}">
                <a16:creationId xmlns:a16="http://schemas.microsoft.com/office/drawing/2014/main" id="{C116D855-CC48-3837-D320-E2639F48258A}"/>
              </a:ext>
            </a:extLst>
          </p:cNvPr>
          <p:cNvSpPr txBox="1"/>
          <p:nvPr/>
        </p:nvSpPr>
        <p:spPr>
          <a:xfrm>
            <a:off x="1072794" y="759427"/>
            <a:ext cx="7680308" cy="523220"/>
          </a:xfrm>
          <a:prstGeom prst="rect">
            <a:avLst/>
          </a:prstGeom>
          <a:noFill/>
        </p:spPr>
        <p:txBody>
          <a:bodyPr wrap="none" rtlCol="0">
            <a:spAutoFit/>
          </a:bodyPr>
          <a:lstStyle/>
          <a:p>
            <a:r>
              <a:rPr lang="ru-RU" dirty="0"/>
              <a:t>Ось Х – количество шагов обучения в десятках тысяч</a:t>
            </a:r>
          </a:p>
          <a:p>
            <a:r>
              <a:rPr lang="ru-RU" dirty="0"/>
              <a:t>Ось </a:t>
            </a:r>
            <a:r>
              <a:rPr lang="en-US" dirty="0"/>
              <a:t>Y – </a:t>
            </a:r>
            <a:r>
              <a:rPr lang="ru-RU" dirty="0"/>
              <a:t>шанс выбора агентом случайного действия, а не предложенного основной сетью</a:t>
            </a:r>
          </a:p>
        </p:txBody>
      </p:sp>
    </p:spTree>
    <p:extLst>
      <p:ext uri="{BB962C8B-B14F-4D97-AF65-F5344CB8AC3E}">
        <p14:creationId xmlns:p14="http://schemas.microsoft.com/office/powerpoint/2010/main" val="3658923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5">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Результаты обучения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a:t>
            </a:r>
            <a:r>
              <a:rPr lang="en-US" sz="2800" dirty="0">
                <a:solidFill>
                  <a:schemeClr val="bg1"/>
                </a:solidFill>
              </a:rPr>
              <a:t>3</a:t>
            </a:r>
            <a:endParaRPr lang="ru-RU" dirty="0">
              <a:solidFill>
                <a:schemeClr val="bg1"/>
              </a:solidFill>
            </a:endParaRPr>
          </a:p>
        </p:txBody>
      </p:sp>
      <p:pic>
        <p:nvPicPr>
          <p:cNvPr id="3" name="Эпизод 04_2">
            <a:hlinkClick r:id="" action="ppaction://media"/>
            <a:extLst>
              <a:ext uri="{FF2B5EF4-FFF2-40B4-BE49-F238E27FC236}">
                <a16:creationId xmlns:a16="http://schemas.microsoft.com/office/drawing/2014/main" id="{36BBD1C7-8C51-BE43-AE42-5B9412C8B7A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33957" y="856935"/>
            <a:ext cx="4757981" cy="4063521"/>
          </a:xfrm>
          <a:prstGeom prst="rect">
            <a:avLst/>
          </a:prstGeom>
        </p:spPr>
      </p:pic>
    </p:spTree>
    <p:extLst>
      <p:ext uri="{BB962C8B-B14F-4D97-AF65-F5344CB8AC3E}">
        <p14:creationId xmlns:p14="http://schemas.microsoft.com/office/powerpoint/2010/main" val="349524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59173"/>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Результаты обучения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a:t>
            </a:r>
            <a:r>
              <a:rPr lang="en-US" sz="2800" dirty="0">
                <a:solidFill>
                  <a:schemeClr val="bg1"/>
                </a:solidFill>
              </a:rPr>
              <a:t>4</a:t>
            </a:r>
            <a:endParaRPr lang="ru-RU" dirty="0">
              <a:solidFill>
                <a:schemeClr val="bg1"/>
              </a:solidFill>
            </a:endParaRPr>
          </a:p>
        </p:txBody>
      </p:sp>
      <p:pic>
        <p:nvPicPr>
          <p:cNvPr id="2" name="Рисунок 1">
            <a:extLst>
              <a:ext uri="{FF2B5EF4-FFF2-40B4-BE49-F238E27FC236}">
                <a16:creationId xmlns:a16="http://schemas.microsoft.com/office/drawing/2014/main" id="{9C469440-7662-0051-B25F-226182C3D7CC}"/>
              </a:ext>
            </a:extLst>
          </p:cNvPr>
          <p:cNvPicPr>
            <a:picLocks noChangeAspect="1"/>
          </p:cNvPicPr>
          <p:nvPr/>
        </p:nvPicPr>
        <p:blipFill rotWithShape="1">
          <a:blip r:embed="rId4"/>
          <a:srcRect r="160" b="21691"/>
          <a:stretch/>
        </p:blipFill>
        <p:spPr>
          <a:xfrm>
            <a:off x="1067759" y="1460358"/>
            <a:ext cx="4908434" cy="1555807"/>
          </a:xfrm>
          <a:prstGeom prst="rect">
            <a:avLst/>
          </a:prstGeom>
        </p:spPr>
      </p:pic>
      <p:pic>
        <p:nvPicPr>
          <p:cNvPr id="4" name="Рисунок 3">
            <a:extLst>
              <a:ext uri="{FF2B5EF4-FFF2-40B4-BE49-F238E27FC236}">
                <a16:creationId xmlns:a16="http://schemas.microsoft.com/office/drawing/2014/main" id="{6EA695A9-2CAF-6526-BAEA-71F3593003FC}"/>
              </a:ext>
            </a:extLst>
          </p:cNvPr>
          <p:cNvPicPr>
            <a:picLocks noChangeAspect="1"/>
          </p:cNvPicPr>
          <p:nvPr/>
        </p:nvPicPr>
        <p:blipFill>
          <a:blip r:embed="rId5"/>
          <a:stretch>
            <a:fillRect/>
          </a:stretch>
        </p:blipFill>
        <p:spPr>
          <a:xfrm>
            <a:off x="1067759" y="3072375"/>
            <a:ext cx="4908434" cy="1857727"/>
          </a:xfrm>
          <a:prstGeom prst="rect">
            <a:avLst/>
          </a:prstGeom>
        </p:spPr>
      </p:pic>
      <p:pic>
        <p:nvPicPr>
          <p:cNvPr id="5" name="Рисунок 4">
            <a:extLst>
              <a:ext uri="{FF2B5EF4-FFF2-40B4-BE49-F238E27FC236}">
                <a16:creationId xmlns:a16="http://schemas.microsoft.com/office/drawing/2014/main" id="{96B35418-D100-82BC-E723-1A0BC72A2346}"/>
              </a:ext>
            </a:extLst>
          </p:cNvPr>
          <p:cNvPicPr>
            <a:picLocks noChangeAspect="1"/>
          </p:cNvPicPr>
          <p:nvPr/>
        </p:nvPicPr>
        <p:blipFill>
          <a:blip r:embed="rId6"/>
          <a:stretch>
            <a:fillRect/>
          </a:stretch>
        </p:blipFill>
        <p:spPr>
          <a:xfrm>
            <a:off x="6083085" y="1429108"/>
            <a:ext cx="2773991" cy="1555807"/>
          </a:xfrm>
          <a:prstGeom prst="rect">
            <a:avLst/>
          </a:prstGeom>
        </p:spPr>
      </p:pic>
      <p:pic>
        <p:nvPicPr>
          <p:cNvPr id="6" name="Рисунок 5">
            <a:extLst>
              <a:ext uri="{FF2B5EF4-FFF2-40B4-BE49-F238E27FC236}">
                <a16:creationId xmlns:a16="http://schemas.microsoft.com/office/drawing/2014/main" id="{8D630A4E-695F-6982-8E55-4838EEF6D0A1}"/>
              </a:ext>
            </a:extLst>
          </p:cNvPr>
          <p:cNvPicPr>
            <a:picLocks noChangeAspect="1"/>
          </p:cNvPicPr>
          <p:nvPr/>
        </p:nvPicPr>
        <p:blipFill>
          <a:blip r:embed="rId7"/>
          <a:stretch>
            <a:fillRect/>
          </a:stretch>
        </p:blipFill>
        <p:spPr>
          <a:xfrm>
            <a:off x="6083085" y="3072375"/>
            <a:ext cx="2801240" cy="1757313"/>
          </a:xfrm>
          <a:prstGeom prst="rect">
            <a:avLst/>
          </a:prstGeom>
        </p:spPr>
      </p:pic>
      <p:sp>
        <p:nvSpPr>
          <p:cNvPr id="7" name="TextBox 6">
            <a:extLst>
              <a:ext uri="{FF2B5EF4-FFF2-40B4-BE49-F238E27FC236}">
                <a16:creationId xmlns:a16="http://schemas.microsoft.com/office/drawing/2014/main" id="{B99D443B-9A60-F1AB-CE68-32310A7BA536}"/>
              </a:ext>
            </a:extLst>
          </p:cNvPr>
          <p:cNvSpPr txBox="1"/>
          <p:nvPr/>
        </p:nvSpPr>
        <p:spPr>
          <a:xfrm>
            <a:off x="1067759" y="665484"/>
            <a:ext cx="5966698" cy="738664"/>
          </a:xfrm>
          <a:prstGeom prst="rect">
            <a:avLst/>
          </a:prstGeom>
          <a:noFill/>
        </p:spPr>
        <p:txBody>
          <a:bodyPr wrap="none" rtlCol="0">
            <a:spAutoFit/>
          </a:bodyPr>
          <a:lstStyle/>
          <a:p>
            <a:r>
              <a:rPr lang="ru-RU" dirty="0"/>
              <a:t>Ось Х – количество эпизодов обучения</a:t>
            </a:r>
            <a:br>
              <a:rPr lang="ru-RU" dirty="0"/>
            </a:br>
            <a:r>
              <a:rPr lang="ru-RU" dirty="0"/>
              <a:t>Ось </a:t>
            </a:r>
            <a:r>
              <a:rPr lang="en-US" dirty="0"/>
              <a:t>Y – </a:t>
            </a:r>
            <a:r>
              <a:rPr lang="ru-RU" dirty="0"/>
              <a:t>лучшее время финиша</a:t>
            </a:r>
          </a:p>
          <a:p>
            <a:r>
              <a:rPr lang="ru-RU" dirty="0"/>
              <a:t>Красная горизонтальная линия – поставленный человеком результат</a:t>
            </a:r>
          </a:p>
        </p:txBody>
      </p:sp>
    </p:spTree>
    <p:extLst>
      <p:ext uri="{BB962C8B-B14F-4D97-AF65-F5344CB8AC3E}">
        <p14:creationId xmlns:p14="http://schemas.microsoft.com/office/powerpoint/2010/main" val="1768593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690317" y="87534"/>
            <a:ext cx="8547314"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Заключение</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2" cy="523220"/>
          </a:xfrm>
          <a:prstGeom prst="rect">
            <a:avLst/>
          </a:prstGeom>
          <a:noFill/>
        </p:spPr>
        <p:txBody>
          <a:bodyPr wrap="square" rtlCol="0">
            <a:spAutoFit/>
          </a:bodyPr>
          <a:lstStyle/>
          <a:p>
            <a:r>
              <a:rPr lang="ru-RU" sz="2800" dirty="0">
                <a:solidFill>
                  <a:schemeClr val="bg1"/>
                </a:solidFill>
              </a:rPr>
              <a:t>1</a:t>
            </a:r>
            <a:r>
              <a:rPr lang="en-US" sz="2800" dirty="0">
                <a:solidFill>
                  <a:schemeClr val="bg1"/>
                </a:solidFill>
              </a:rPr>
              <a:t>5</a:t>
            </a:r>
            <a:endParaRPr lang="ru-RU" dirty="0">
              <a:solidFill>
                <a:schemeClr val="bg1"/>
              </a:solidFill>
            </a:endParaRPr>
          </a:p>
        </p:txBody>
      </p:sp>
      <p:sp>
        <p:nvSpPr>
          <p:cNvPr id="4" name="TextBox 3">
            <a:extLst>
              <a:ext uri="{FF2B5EF4-FFF2-40B4-BE49-F238E27FC236}">
                <a16:creationId xmlns:a16="http://schemas.microsoft.com/office/drawing/2014/main" id="{9F908684-E486-3AA2-78AC-3F7C7B1C6760}"/>
              </a:ext>
            </a:extLst>
          </p:cNvPr>
          <p:cNvSpPr txBox="1"/>
          <p:nvPr/>
        </p:nvSpPr>
        <p:spPr>
          <a:xfrm>
            <a:off x="906652" y="1179005"/>
            <a:ext cx="7532176" cy="3416320"/>
          </a:xfrm>
          <a:prstGeom prst="rect">
            <a:avLst/>
          </a:prstGeom>
          <a:noFill/>
        </p:spPr>
        <p:txBody>
          <a:bodyPr wrap="square" rtlCol="0">
            <a:spAutoFit/>
          </a:bodyPr>
          <a:lstStyle/>
          <a:p>
            <a:pPr marL="285750" indent="-285750">
              <a:buFontTx/>
              <a:buChar char="-"/>
            </a:pPr>
            <a:r>
              <a:rPr lang="ru-RU" sz="2400" dirty="0"/>
              <a:t>Было разработано приложение, позволяющее создавать ИИ модели с использованием машинного обучения.</a:t>
            </a:r>
          </a:p>
          <a:p>
            <a:pPr marL="285750" indent="-285750">
              <a:buFontTx/>
              <a:buChar char="-"/>
            </a:pPr>
            <a:r>
              <a:rPr lang="ru-RU" sz="2400" dirty="0"/>
              <a:t>Создаваемые и обучаемые модели были протестированы на различных треках и показали хороший результат.</a:t>
            </a:r>
          </a:p>
          <a:p>
            <a:pPr marL="285750" indent="-285750">
              <a:buFontTx/>
              <a:buChar char="-"/>
            </a:pPr>
            <a:r>
              <a:rPr lang="ru-RU" sz="2400" dirty="0"/>
              <a:t>Был показан потенциал дальнейшего развития проекта и возможность дальнейшей корректировки существующего алгоритма.</a:t>
            </a:r>
          </a:p>
        </p:txBody>
      </p:sp>
    </p:spTree>
    <p:extLst>
      <p:ext uri="{BB962C8B-B14F-4D97-AF65-F5344CB8AC3E}">
        <p14:creationId xmlns:p14="http://schemas.microsoft.com/office/powerpoint/2010/main" val="1273940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descr="C:\Users\MSShafigullin\Desktop\Проекты\Брендбук\Гайдлайн\Презентация\презентация шаблон КФУ-01.jpg"/>
          <p:cNvPicPr preferRelativeResize="0"/>
          <p:nvPr/>
        </p:nvPicPr>
        <p:blipFill rotWithShape="1">
          <a:blip r:embed="rId3">
            <a:alphaModFix/>
          </a:blip>
          <a:srcRect b="20471"/>
          <a:stretch/>
        </p:blipFill>
        <p:spPr>
          <a:xfrm>
            <a:off x="3143" y="4390"/>
            <a:ext cx="9144000" cy="5141714"/>
          </a:xfrm>
          <a:prstGeom prst="rect">
            <a:avLst/>
          </a:prstGeom>
          <a:noFill/>
          <a:ln>
            <a:noFill/>
          </a:ln>
        </p:spPr>
      </p:pic>
      <p:pic>
        <p:nvPicPr>
          <p:cNvPr id="150" name="Google Shape;150;p7" descr="C:\Users\MSShafigullin\Desktop\2020\Презентация КФУ\kfu_logo_circle_rus.png"/>
          <p:cNvPicPr preferRelativeResize="0"/>
          <p:nvPr/>
        </p:nvPicPr>
        <p:blipFill rotWithShape="1">
          <a:blip r:embed="rId4">
            <a:alphaModFix/>
          </a:blip>
          <a:srcRect/>
          <a:stretch/>
        </p:blipFill>
        <p:spPr>
          <a:xfrm>
            <a:off x="539552" y="411510"/>
            <a:ext cx="1152128" cy="1124940"/>
          </a:xfrm>
          <a:prstGeom prst="rect">
            <a:avLst/>
          </a:prstGeom>
          <a:noFill/>
          <a:ln>
            <a:noFill/>
          </a:ln>
        </p:spPr>
      </p:pic>
      <p:sp>
        <p:nvSpPr>
          <p:cNvPr id="151" name="Google Shape;151;p7"/>
          <p:cNvSpPr txBox="1"/>
          <p:nvPr/>
        </p:nvSpPr>
        <p:spPr>
          <a:xfrm>
            <a:off x="1255005" y="1662940"/>
            <a:ext cx="6633989" cy="99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867"/>
              <a:buFont typeface="Arial"/>
              <a:buNone/>
            </a:pPr>
            <a:r>
              <a:rPr lang="ru-RU" sz="4400" b="1" i="0" u="none" strike="noStrike" cap="none" dirty="0">
                <a:solidFill>
                  <a:schemeClr val="lt1"/>
                </a:solidFill>
                <a:latin typeface="Calibri"/>
                <a:ea typeface="Calibri"/>
                <a:cs typeface="Calibri"/>
                <a:sym typeface="Calibri"/>
              </a:rPr>
              <a:t>Спасибо за внимание!</a:t>
            </a:r>
            <a:endParaRPr sz="4400" b="1" i="0" u="none" strike="noStrike" cap="none" dirty="0">
              <a:solidFill>
                <a:schemeClr val="lt1"/>
              </a:solidFill>
              <a:latin typeface="Calibri"/>
              <a:ea typeface="Calibri"/>
              <a:cs typeface="Calibri"/>
              <a:sym typeface="Calibri"/>
            </a:endParaRPr>
          </a:p>
        </p:txBody>
      </p:sp>
      <p:cxnSp>
        <p:nvCxnSpPr>
          <p:cNvPr id="152" name="Google Shape;152;p7"/>
          <p:cNvCxnSpPr/>
          <p:nvPr/>
        </p:nvCxnSpPr>
        <p:spPr>
          <a:xfrm rot="10800000">
            <a:off x="1691680" y="2481586"/>
            <a:ext cx="5570573"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0" name="Google Shape;100;p2"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01" name="Google Shape;101;p2"/>
          <p:cNvSpPr/>
          <p:nvPr/>
        </p:nvSpPr>
        <p:spPr>
          <a:xfrm>
            <a:off x="413792" y="942350"/>
            <a:ext cx="8621924" cy="2677616"/>
          </a:xfrm>
          <a:prstGeom prst="rect">
            <a:avLst/>
          </a:prstGeom>
          <a:noFill/>
          <a:ln>
            <a:noFill/>
          </a:ln>
        </p:spPr>
        <p:txBody>
          <a:bodyPr spcFirstLastPara="1" wrap="square" lIns="91425" tIns="45700" rIns="91425" bIns="45700" anchor="t" anchorCtr="0">
            <a:spAutoFit/>
          </a:bodyPr>
          <a:lstStyle/>
          <a:p>
            <a:pPr marL="457200" marR="0" lvl="1" indent="-114300" algn="l" rtl="0">
              <a:lnSpc>
                <a:spcPct val="150000"/>
              </a:lnSpc>
              <a:spcBef>
                <a:spcPts val="0"/>
              </a:spcBef>
              <a:spcAft>
                <a:spcPts val="0"/>
              </a:spcAft>
              <a:buClr>
                <a:schemeClr val="dk1"/>
              </a:buClr>
              <a:buSzPts val="1800"/>
              <a:buFont typeface="Noto Sans Symbols"/>
              <a:buChar char="▪"/>
            </a:pPr>
            <a:r>
              <a:rPr lang="ru-RU" sz="2800" b="1" i="0" u="none" strike="noStrike" cap="none" dirty="0">
                <a:solidFill>
                  <a:schemeClr val="dk1"/>
                </a:solidFill>
                <a:latin typeface="Calibri"/>
                <a:ea typeface="Calibri"/>
                <a:cs typeface="Calibri"/>
                <a:sym typeface="Calibri"/>
              </a:rPr>
              <a:t> </a:t>
            </a:r>
            <a:r>
              <a:rPr lang="ru-RU" sz="2800" b="0" i="0" u="none" strike="noStrike" cap="none" dirty="0">
                <a:solidFill>
                  <a:schemeClr val="dk1"/>
                </a:solidFill>
                <a:latin typeface="Calibri"/>
                <a:ea typeface="Calibri"/>
                <a:cs typeface="Calibri"/>
                <a:sym typeface="Calibri"/>
              </a:rPr>
              <a:t>Целью</a:t>
            </a:r>
            <a:r>
              <a:rPr lang="ru-RU" sz="2800" b="1" i="0" u="none" strike="noStrike" cap="none" dirty="0">
                <a:solidFill>
                  <a:schemeClr val="dk1"/>
                </a:solidFill>
                <a:latin typeface="Calibri"/>
                <a:ea typeface="Calibri"/>
                <a:cs typeface="Calibri"/>
                <a:sym typeface="Calibri"/>
              </a:rPr>
              <a:t> </a:t>
            </a:r>
            <a:r>
              <a:rPr lang="ru-RU" sz="2800" b="0" i="0" u="none" strike="noStrike" cap="none" dirty="0">
                <a:solidFill>
                  <a:schemeClr val="dk1"/>
                </a:solidFill>
                <a:latin typeface="Calibri"/>
                <a:ea typeface="Calibri"/>
                <a:cs typeface="Calibri"/>
                <a:sym typeface="Calibri"/>
              </a:rPr>
              <a:t>выпускной квалификационной работы является создание приложения, позволяющего создавать ИИ модели для участия в гоночной игре TrackMania. </a:t>
            </a:r>
            <a:endParaRPr sz="2000" dirty="0"/>
          </a:p>
        </p:txBody>
      </p:sp>
      <p:sp>
        <p:nvSpPr>
          <p:cNvPr id="102" name="Google Shape;102;p2"/>
          <p:cNvSpPr txBox="1"/>
          <p:nvPr/>
        </p:nvSpPr>
        <p:spPr>
          <a:xfrm>
            <a:off x="1804876" y="87534"/>
            <a:ext cx="6096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Цель</a:t>
            </a:r>
            <a:endParaRPr dirty="0"/>
          </a:p>
        </p:txBody>
      </p:sp>
      <p:sp>
        <p:nvSpPr>
          <p:cNvPr id="2" name="TextBox 1">
            <a:extLst>
              <a:ext uri="{FF2B5EF4-FFF2-40B4-BE49-F238E27FC236}">
                <a16:creationId xmlns:a16="http://schemas.microsoft.com/office/drawing/2014/main" id="{E48EFF09-C3BB-3F87-5F02-07DAACAE31D9}"/>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2</a:t>
            </a:r>
            <a:endParaRPr lang="ru-RU"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0" name="Google Shape;100;p2"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01" name="Google Shape;101;p2"/>
          <p:cNvSpPr/>
          <p:nvPr/>
        </p:nvSpPr>
        <p:spPr>
          <a:xfrm>
            <a:off x="413792" y="779618"/>
            <a:ext cx="8621924" cy="4662775"/>
          </a:xfrm>
          <a:prstGeom prst="rect">
            <a:avLst/>
          </a:prstGeom>
          <a:noFill/>
          <a:ln>
            <a:noFill/>
          </a:ln>
        </p:spPr>
        <p:txBody>
          <a:bodyPr spcFirstLastPara="1" wrap="square" lIns="91425" tIns="45700" rIns="91425" bIns="45700" anchor="t" anchorCtr="0">
            <a:spAutoFit/>
          </a:bodyPr>
          <a:lstStyle/>
          <a:p>
            <a:pPr marL="457200" marR="0" lvl="1" indent="-114300" algn="l" rtl="0">
              <a:lnSpc>
                <a:spcPct val="150000"/>
              </a:lnSpc>
              <a:spcBef>
                <a:spcPts val="0"/>
              </a:spcBef>
              <a:spcAft>
                <a:spcPts val="0"/>
              </a:spcAft>
              <a:buClr>
                <a:schemeClr val="dk1"/>
              </a:buClr>
              <a:buSzPts val="1800"/>
              <a:buFont typeface="Noto Sans Symbols"/>
              <a:buChar char="▪"/>
            </a:pPr>
            <a:r>
              <a:rPr lang="ru-RU" sz="1800" b="0" i="0" u="none" strike="noStrike" cap="none" dirty="0">
                <a:solidFill>
                  <a:schemeClr val="dk1"/>
                </a:solidFill>
                <a:latin typeface="Calibri"/>
                <a:ea typeface="Calibri"/>
                <a:cs typeface="Calibri"/>
                <a:sym typeface="Calibri"/>
              </a:rPr>
              <a:t>Для достижения цели поставлены следующие </a:t>
            </a:r>
            <a:r>
              <a:rPr lang="ru-RU" sz="1800" b="1" i="0" u="none" strike="noStrike" cap="none" dirty="0">
                <a:solidFill>
                  <a:schemeClr val="dk1"/>
                </a:solidFill>
                <a:latin typeface="Calibri"/>
                <a:ea typeface="Calibri"/>
                <a:cs typeface="Calibri"/>
                <a:sym typeface="Calibri"/>
              </a:rPr>
              <a:t>задачи:</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Провести исследование предметной области и анализ существующих подходов в области разработки образовательных игровых приложений;</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Составить техническое задание к функциям программы;</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Осуществить выбор программных инструментов для реализации;</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Создать интеграцию между видеоигрой и приложением;</a:t>
            </a:r>
            <a:endParaRPr lang="en-US" sz="1800" b="0" i="0" u="none" strike="noStrike" cap="none" dirty="0">
              <a:solidFill>
                <a:schemeClr val="dk1"/>
              </a:solidFill>
              <a:latin typeface="Calibri"/>
              <a:ea typeface="Calibri"/>
              <a:cs typeface="Calibri"/>
              <a:sym typeface="Calibri"/>
            </a:endParaRP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Разработать и реализовать алгоритм обучения;</a:t>
            </a: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Создать первые модели, способные завершить гонку;</a:t>
            </a:r>
          </a:p>
          <a:p>
            <a:pPr marL="800100" lvl="1" indent="-342900">
              <a:lnSpc>
                <a:spcPct val="150000"/>
              </a:lnSpc>
              <a:buFont typeface="+mj-lt"/>
              <a:buAutoNum type="arabicPeriod"/>
            </a:pPr>
            <a:r>
              <a:rPr lang="ru-RU" sz="1800" b="0" i="0" u="none" strike="noStrike" cap="none" dirty="0">
                <a:solidFill>
                  <a:schemeClr val="dk1"/>
                </a:solidFill>
                <a:latin typeface="Calibri"/>
                <a:ea typeface="Calibri"/>
                <a:cs typeface="Calibri"/>
                <a:sym typeface="Calibri"/>
              </a:rPr>
              <a:t>Провести тестирование созданных моделей;</a:t>
            </a:r>
            <a:endParaRPr lang="ru-RU" sz="1800" dirty="0">
              <a:latin typeface="Calibri" panose="020F0502020204030204" pitchFamily="34" charset="0"/>
              <a:ea typeface="Calibri" panose="020F0502020204030204" pitchFamily="34" charset="0"/>
              <a:cs typeface="Calibri" panose="020F0502020204030204" pitchFamily="34" charset="0"/>
            </a:endParaRP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Корректировать приложение для создания более точных моделей.</a:t>
            </a:r>
          </a:p>
          <a:p>
            <a:pPr marL="457200" marR="0" lvl="1" indent="0" algn="l" rtl="0">
              <a:lnSpc>
                <a:spcPct val="150000"/>
              </a:lnSpc>
              <a:spcBef>
                <a:spcPts val="0"/>
              </a:spcBef>
              <a:spcAft>
                <a:spcPts val="0"/>
              </a:spcAft>
              <a:buClr>
                <a:schemeClr val="dk1"/>
              </a:buClr>
              <a:buSzPts val="1800"/>
              <a:buFont typeface="Noto Sans Symbols"/>
              <a:buNone/>
            </a:pPr>
            <a:endParaRPr lang="ru-RU" sz="1800" b="0" i="0" u="none" strike="noStrike" cap="none" dirty="0">
              <a:solidFill>
                <a:schemeClr val="dk1"/>
              </a:solidFill>
              <a:latin typeface="Calibri"/>
              <a:ea typeface="Calibri"/>
              <a:cs typeface="Calibri"/>
              <a:sym typeface="Calibri"/>
            </a:endParaRPr>
          </a:p>
        </p:txBody>
      </p:sp>
      <p:sp>
        <p:nvSpPr>
          <p:cNvPr id="102" name="Google Shape;102;p2"/>
          <p:cNvSpPr txBox="1"/>
          <p:nvPr/>
        </p:nvSpPr>
        <p:spPr>
          <a:xfrm>
            <a:off x="1804876" y="87534"/>
            <a:ext cx="6096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Список задач</a:t>
            </a:r>
            <a:endParaRPr dirty="0"/>
          </a:p>
        </p:txBody>
      </p:sp>
      <p:sp>
        <p:nvSpPr>
          <p:cNvPr id="2" name="TextBox 1">
            <a:extLst>
              <a:ext uri="{FF2B5EF4-FFF2-40B4-BE49-F238E27FC236}">
                <a16:creationId xmlns:a16="http://schemas.microsoft.com/office/drawing/2014/main" id="{FB1E3391-F3AD-D0F3-798B-650D34B5D9DD}"/>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3</a:t>
            </a:r>
            <a:endParaRPr lang="ru-RU" dirty="0">
              <a:solidFill>
                <a:schemeClr val="bg1"/>
              </a:solidFill>
            </a:endParaRPr>
          </a:p>
        </p:txBody>
      </p:sp>
    </p:spTree>
    <p:extLst>
      <p:ext uri="{BB962C8B-B14F-4D97-AF65-F5344CB8AC3E}">
        <p14:creationId xmlns:p14="http://schemas.microsoft.com/office/powerpoint/2010/main" val="954987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6" name="Google Shape;136;p6"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37" name="Google Shape;137;p6"/>
          <p:cNvSpPr/>
          <p:nvPr/>
        </p:nvSpPr>
        <p:spPr>
          <a:xfrm>
            <a:off x="1485588" y="181263"/>
            <a:ext cx="6552727"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Стек технологий</a:t>
            </a:r>
            <a:endParaRPr dirty="0"/>
          </a:p>
        </p:txBody>
      </p:sp>
      <p:sp>
        <p:nvSpPr>
          <p:cNvPr id="138" name="Google Shape;138;p6"/>
          <p:cNvSpPr txBox="1"/>
          <p:nvPr/>
        </p:nvSpPr>
        <p:spPr>
          <a:xfrm>
            <a:off x="1415130" y="761393"/>
            <a:ext cx="6900900"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800" dirty="0">
                <a:solidFill>
                  <a:schemeClr val="dk1"/>
                </a:solidFill>
                <a:latin typeface="Calibri"/>
                <a:ea typeface="Calibri"/>
                <a:cs typeface="Calibri"/>
                <a:sym typeface="Calibri"/>
              </a:rPr>
              <a:t>- Visual Studio Code;</a:t>
            </a:r>
            <a:endParaRPr sz="2800" dirty="0">
              <a:solidFill>
                <a:schemeClr val="dk1"/>
              </a:solidFill>
              <a:latin typeface="Calibri"/>
              <a:ea typeface="Calibri"/>
              <a:cs typeface="Calibri"/>
              <a:sym typeface="Calibri"/>
            </a:endParaRPr>
          </a:p>
          <a:p>
            <a:pPr marL="177800" marR="0" lvl="0" indent="-177800" algn="l" rtl="0">
              <a:spcBef>
                <a:spcPts val="0"/>
              </a:spcBef>
              <a:spcAft>
                <a:spcPts val="0"/>
              </a:spcAft>
              <a:buFontTx/>
              <a:buChar char="-"/>
            </a:pPr>
            <a:r>
              <a:rPr lang="ru-RU" sz="2800" dirty="0">
                <a:solidFill>
                  <a:schemeClr val="dk1"/>
                </a:solidFill>
                <a:latin typeface="Calibri"/>
                <a:ea typeface="Calibri"/>
                <a:cs typeface="Calibri"/>
                <a:sym typeface="Calibri"/>
              </a:rPr>
              <a:t>Python</a:t>
            </a: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(и его библиотеки </a:t>
            </a:r>
            <a:r>
              <a:rPr lang="en-US" sz="2800" dirty="0" err="1">
                <a:solidFill>
                  <a:schemeClr val="dk1"/>
                </a:solidFill>
                <a:latin typeface="Calibri"/>
                <a:ea typeface="Calibri"/>
                <a:cs typeface="Calibri"/>
                <a:sym typeface="Calibri"/>
              </a:rPr>
              <a:t>PyTorch</a:t>
            </a: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и </a:t>
            </a:r>
            <a:r>
              <a:rPr lang="en-US" sz="2800" dirty="0">
                <a:solidFill>
                  <a:schemeClr val="dk1"/>
                </a:solidFill>
                <a:latin typeface="Calibri"/>
                <a:ea typeface="Calibri"/>
                <a:cs typeface="Calibri"/>
                <a:sym typeface="Calibri"/>
              </a:rPr>
              <a:t>gymnasium)</a:t>
            </a:r>
            <a:r>
              <a:rPr lang="ru-RU" sz="2800" dirty="0">
                <a:solidFill>
                  <a:schemeClr val="dk1"/>
                </a:solidFill>
                <a:latin typeface="Calibri"/>
                <a:ea typeface="Calibri"/>
                <a:cs typeface="Calibri"/>
                <a:sym typeface="Calibri"/>
              </a:rPr>
              <a:t>;</a:t>
            </a:r>
            <a:r>
              <a:rPr lang="en-US" sz="2800" dirty="0">
                <a:solidFill>
                  <a:schemeClr val="dk1"/>
                </a:solidFill>
                <a:latin typeface="Calibri"/>
                <a:ea typeface="Calibri"/>
                <a:cs typeface="Calibri"/>
                <a:sym typeface="Calibri"/>
              </a:rPr>
              <a:t> </a:t>
            </a:r>
          </a:p>
          <a:p>
            <a:pPr marL="177800" marR="0" lvl="0" indent="-177800" algn="l" rtl="0">
              <a:spcBef>
                <a:spcPts val="0"/>
              </a:spcBef>
              <a:spcAft>
                <a:spcPts val="0"/>
              </a:spcAft>
              <a:buFontTx/>
              <a:buChar char="-"/>
            </a:pPr>
            <a:r>
              <a:rPr lang="ru-RU" sz="2800" dirty="0">
                <a:solidFill>
                  <a:schemeClr val="dk1"/>
                </a:solidFill>
                <a:latin typeface="Calibri"/>
                <a:ea typeface="Calibri"/>
                <a:cs typeface="Calibri"/>
                <a:sym typeface="Calibri"/>
              </a:rPr>
              <a:t>TMInterface;</a:t>
            </a:r>
            <a:endParaRPr sz="2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2800"/>
            </a:pP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TrackMania Nations Forever.</a:t>
            </a:r>
            <a:endParaRPr dirty="0"/>
          </a:p>
        </p:txBody>
      </p:sp>
      <p:sp>
        <p:nvSpPr>
          <p:cNvPr id="139" name="Google Shape;139;p6" descr="Firebase expands to become a unified app platform — Google for Developers  Blog - News about Web, Mobile, AI and Cloud"/>
          <p:cNvSpPr/>
          <p:nvPr/>
        </p:nvSpPr>
        <p:spPr>
          <a:xfrm>
            <a:off x="4397297" y="277176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0" name="Google Shape;140;p6"/>
          <p:cNvPicPr preferRelativeResize="0"/>
          <p:nvPr/>
        </p:nvPicPr>
        <p:blipFill rotWithShape="1">
          <a:blip r:embed="rId4">
            <a:alphaModFix/>
          </a:blip>
          <a:srcRect/>
          <a:stretch/>
        </p:blipFill>
        <p:spPr>
          <a:xfrm>
            <a:off x="890114" y="3332452"/>
            <a:ext cx="1050032" cy="1202354"/>
          </a:xfrm>
          <a:prstGeom prst="rect">
            <a:avLst/>
          </a:prstGeom>
          <a:noFill/>
          <a:ln>
            <a:noFill/>
          </a:ln>
        </p:spPr>
      </p:pic>
      <p:pic>
        <p:nvPicPr>
          <p:cNvPr id="141" name="Google Shape;141;p6"/>
          <p:cNvPicPr preferRelativeResize="0"/>
          <p:nvPr/>
        </p:nvPicPr>
        <p:blipFill rotWithShape="1">
          <a:blip r:embed="rId5">
            <a:alphaModFix/>
          </a:blip>
          <a:srcRect/>
          <a:stretch/>
        </p:blipFill>
        <p:spPr>
          <a:xfrm>
            <a:off x="5875274" y="3547930"/>
            <a:ext cx="894922" cy="861168"/>
          </a:xfrm>
          <a:prstGeom prst="rect">
            <a:avLst/>
          </a:prstGeom>
          <a:noFill/>
          <a:ln>
            <a:noFill/>
          </a:ln>
        </p:spPr>
      </p:pic>
      <p:pic>
        <p:nvPicPr>
          <p:cNvPr id="142" name="Google Shape;142;p6"/>
          <p:cNvPicPr preferRelativeResize="0"/>
          <p:nvPr/>
        </p:nvPicPr>
        <p:blipFill rotWithShape="1">
          <a:blip r:embed="rId6">
            <a:alphaModFix/>
          </a:blip>
          <a:srcRect/>
          <a:stretch/>
        </p:blipFill>
        <p:spPr>
          <a:xfrm>
            <a:off x="6823437" y="3574921"/>
            <a:ext cx="2109498" cy="763399"/>
          </a:xfrm>
          <a:prstGeom prst="rect">
            <a:avLst/>
          </a:prstGeom>
          <a:noFill/>
          <a:ln>
            <a:noFill/>
          </a:ln>
        </p:spPr>
      </p:pic>
      <p:pic>
        <p:nvPicPr>
          <p:cNvPr id="143" name="Google Shape;143;p6"/>
          <p:cNvPicPr preferRelativeResize="0"/>
          <p:nvPr/>
        </p:nvPicPr>
        <p:blipFill>
          <a:blip r:embed="rId7">
            <a:alphaModFix/>
          </a:blip>
          <a:stretch>
            <a:fillRect/>
          </a:stretch>
        </p:blipFill>
        <p:spPr>
          <a:xfrm>
            <a:off x="2006439" y="3389179"/>
            <a:ext cx="1139001" cy="1178670"/>
          </a:xfrm>
          <a:prstGeom prst="rect">
            <a:avLst/>
          </a:prstGeom>
          <a:noFill/>
          <a:ln>
            <a:noFill/>
          </a:ln>
        </p:spPr>
      </p:pic>
      <p:pic>
        <p:nvPicPr>
          <p:cNvPr id="3" name="Рисунок 2">
            <a:extLst>
              <a:ext uri="{FF2B5EF4-FFF2-40B4-BE49-F238E27FC236}">
                <a16:creationId xmlns:a16="http://schemas.microsoft.com/office/drawing/2014/main" id="{605F6B5D-BC67-3F46-67B7-181EA7797CE5}"/>
              </a:ext>
            </a:extLst>
          </p:cNvPr>
          <p:cNvPicPr>
            <a:picLocks noChangeAspect="1"/>
          </p:cNvPicPr>
          <p:nvPr/>
        </p:nvPicPr>
        <p:blipFill>
          <a:blip r:embed="rId8"/>
          <a:stretch>
            <a:fillRect/>
          </a:stretch>
        </p:blipFill>
        <p:spPr>
          <a:xfrm>
            <a:off x="3198681" y="3574921"/>
            <a:ext cx="2623352" cy="807186"/>
          </a:xfrm>
          <a:prstGeom prst="rect">
            <a:avLst/>
          </a:prstGeom>
        </p:spPr>
      </p:pic>
      <p:sp>
        <p:nvSpPr>
          <p:cNvPr id="4" name="TextBox 3">
            <a:extLst>
              <a:ext uri="{FF2B5EF4-FFF2-40B4-BE49-F238E27FC236}">
                <a16:creationId xmlns:a16="http://schemas.microsoft.com/office/drawing/2014/main" id="{89B47FD7-47BD-A96D-EB1C-27429884B280}"/>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4</a:t>
            </a:r>
            <a:endParaRPr lang="ru-RU"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9" name="Google Shape;109;p3"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0" name="Google Shape;110;p3"/>
          <p:cNvSpPr txBox="1"/>
          <p:nvPr/>
        </p:nvSpPr>
        <p:spPr>
          <a:xfrm>
            <a:off x="1438936" y="190775"/>
            <a:ext cx="689864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a:solidFill>
                  <a:schemeClr val="dk1"/>
                </a:solidFill>
                <a:latin typeface="Calibri"/>
                <a:ea typeface="Calibri"/>
                <a:cs typeface="Calibri"/>
                <a:sym typeface="Calibri"/>
              </a:rPr>
              <a:t>Обзор предметной области</a:t>
            </a:r>
            <a:endParaRPr/>
          </a:p>
        </p:txBody>
      </p:sp>
      <p:sp>
        <p:nvSpPr>
          <p:cNvPr id="111" name="Google Shape;111;p3"/>
          <p:cNvSpPr txBox="1"/>
          <p:nvPr/>
        </p:nvSpPr>
        <p:spPr>
          <a:xfrm>
            <a:off x="949051" y="960216"/>
            <a:ext cx="7878410" cy="4321952"/>
          </a:xfrm>
          <a:prstGeom prst="rect">
            <a:avLst/>
          </a:prstGeom>
          <a:noFill/>
          <a:ln>
            <a:noFill/>
          </a:ln>
        </p:spPr>
        <p:txBody>
          <a:bodyPr spcFirstLastPara="1" wrap="square" lIns="91425" tIns="45700" rIns="91425" bIns="45700" anchor="t" anchorCtr="0">
            <a:spAutoFit/>
          </a:bodyPr>
          <a:lstStyle/>
          <a:p>
            <a:pPr marL="0" marR="0" lvl="0" indent="450215" algn="just" rtl="0">
              <a:lnSpc>
                <a:spcPct val="150000"/>
              </a:lnSpc>
              <a:spcBef>
                <a:spcPts val="0"/>
              </a:spcBef>
              <a:spcAft>
                <a:spcPts val="0"/>
              </a:spcAft>
              <a:buNone/>
            </a:pPr>
            <a:r>
              <a:rPr lang="ru-RU" sz="1600" dirty="0">
                <a:solidFill>
                  <a:srgbClr val="000000"/>
                </a:solidFill>
                <a:latin typeface="Calibri"/>
                <a:ea typeface="Calibri"/>
                <a:cs typeface="Calibri"/>
                <a:sym typeface="Calibri"/>
              </a:rPr>
              <a:t>С развитием индустрий видеоигр и искусственного интеллекта начинает появляться необходимость внедрения моделей, созданных с помощью машинного обучения в создаваемые видеоигры.</a:t>
            </a:r>
            <a:endParaRPr dirty="0"/>
          </a:p>
          <a:p>
            <a:pPr marL="0" marR="0" lvl="0" indent="450215" algn="just" rtl="0">
              <a:lnSpc>
                <a:spcPct val="150000"/>
              </a:lnSpc>
              <a:spcBef>
                <a:spcPts val="800"/>
              </a:spcBef>
              <a:spcAft>
                <a:spcPts val="0"/>
              </a:spcAft>
              <a:buNone/>
            </a:pPr>
            <a:r>
              <a:rPr lang="ru-RU" sz="1600" dirty="0">
                <a:solidFill>
                  <a:srgbClr val="000000"/>
                </a:solidFill>
                <a:latin typeface="Calibri"/>
                <a:ea typeface="Calibri"/>
                <a:cs typeface="Calibri"/>
                <a:sym typeface="Calibri"/>
              </a:rPr>
              <a:t>Разрабатываемое приложение предназначено для создания гоночных ИИ моделей для видеоигры TrackMania Nations Forever. Преимущество их создания заключается в избавлении от необходимости создавать обыкновенный ИИ или от самостоятельной игры для составления предустановленных рекордов. Создаваемые модели также будут отличаться большей человечностью действий, чем обыкновенный ИИ. Таким образом, проект предназначен для демонстрации этих достоинств на примере уже существующей видеоигры.</a:t>
            </a:r>
            <a:endParaRPr sz="1600" dirty="0">
              <a:solidFill>
                <a:schemeClr val="dk1"/>
              </a:solidFill>
              <a:latin typeface="Calibri"/>
              <a:ea typeface="Calibri"/>
              <a:cs typeface="Calibri"/>
              <a:sym typeface="Calibri"/>
            </a:endParaRPr>
          </a:p>
          <a:p>
            <a:pPr marL="0" marR="0" lvl="0" indent="450215" algn="just" rtl="0">
              <a:lnSpc>
                <a:spcPct val="150000"/>
              </a:lnSpc>
              <a:spcBef>
                <a:spcPts val="800"/>
              </a:spcBef>
              <a:spcAft>
                <a:spcPts val="0"/>
              </a:spcAft>
              <a:buNone/>
            </a:pPr>
            <a:endParaRPr sz="160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6429B97D-DB54-7542-6335-F3FFA9EB0264}"/>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5</a:t>
            </a:r>
            <a:endParaRPr lang="ru-RU"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 name="Google Shape;118;p4"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9" name="Google Shape;119;p4"/>
          <p:cNvSpPr/>
          <p:nvPr/>
        </p:nvSpPr>
        <p:spPr>
          <a:xfrm>
            <a:off x="964851" y="179029"/>
            <a:ext cx="821087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Обзор существующих решений</a:t>
            </a:r>
            <a:endParaRPr dirty="0"/>
          </a:p>
        </p:txBody>
      </p:sp>
      <p:graphicFrame>
        <p:nvGraphicFramePr>
          <p:cNvPr id="120" name="Google Shape;120;p4"/>
          <p:cNvGraphicFramePr/>
          <p:nvPr>
            <p:extLst>
              <p:ext uri="{D42A27DB-BD31-4B8C-83A1-F6EECF244321}">
                <p14:modId xmlns:p14="http://schemas.microsoft.com/office/powerpoint/2010/main" val="4194509078"/>
              </p:ext>
            </p:extLst>
          </p:nvPr>
        </p:nvGraphicFramePr>
        <p:xfrm>
          <a:off x="1333748" y="1127242"/>
          <a:ext cx="7473075" cy="3388835"/>
        </p:xfrm>
        <a:graphic>
          <a:graphicData uri="http://schemas.openxmlformats.org/drawingml/2006/table">
            <a:tbl>
              <a:tblPr>
                <a:noFill/>
                <a:tableStyleId>{EB24FAE8-59C6-4AED-ACE5-37B7F54A73FC}</a:tableStyleId>
              </a:tblPr>
              <a:tblGrid>
                <a:gridCol w="2462500">
                  <a:extLst>
                    <a:ext uri="{9D8B030D-6E8A-4147-A177-3AD203B41FA5}">
                      <a16:colId xmlns:a16="http://schemas.microsoft.com/office/drawing/2014/main" val="20000"/>
                    </a:ext>
                  </a:extLst>
                </a:gridCol>
                <a:gridCol w="1434750">
                  <a:extLst>
                    <a:ext uri="{9D8B030D-6E8A-4147-A177-3AD203B41FA5}">
                      <a16:colId xmlns:a16="http://schemas.microsoft.com/office/drawing/2014/main" val="20001"/>
                    </a:ext>
                  </a:extLst>
                </a:gridCol>
                <a:gridCol w="2773877">
                  <a:extLst>
                    <a:ext uri="{9D8B030D-6E8A-4147-A177-3AD203B41FA5}">
                      <a16:colId xmlns:a16="http://schemas.microsoft.com/office/drawing/2014/main" val="20002"/>
                    </a:ext>
                  </a:extLst>
                </a:gridCol>
                <a:gridCol w="801948">
                  <a:extLst>
                    <a:ext uri="{9D8B030D-6E8A-4147-A177-3AD203B41FA5}">
                      <a16:colId xmlns:a16="http://schemas.microsoft.com/office/drawing/2014/main" val="20003"/>
                    </a:ext>
                  </a:extLst>
                </a:gridCol>
              </a:tblGrid>
              <a:tr h="752940">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Функционал</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1" u="none" strike="noStrike" cap="none" dirty="0">
                          <a:latin typeface="Calibri"/>
                          <a:ea typeface="Calibri"/>
                          <a:cs typeface="Calibri"/>
                          <a:sym typeface="Calibri"/>
                        </a:rPr>
                        <a:t>Драйватары (Боты) в </a:t>
                      </a:r>
                      <a:r>
                        <a:rPr lang="ru-RU" sz="1400" b="1" u="none" strike="noStrike" cap="none" dirty="0" err="1">
                          <a:latin typeface="Calibri"/>
                          <a:ea typeface="Calibri"/>
                          <a:cs typeface="Calibri"/>
                          <a:sym typeface="Calibri"/>
                        </a:rPr>
                        <a:t>Forza</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1" i="0" u="none" strike="noStrike" cap="none" dirty="0">
                          <a:solidFill>
                            <a:srgbClr val="000000"/>
                          </a:solidFill>
                          <a:latin typeface="Calibri"/>
                          <a:ea typeface="Calibri"/>
                          <a:cs typeface="Calibri"/>
                          <a:sym typeface="Calibri"/>
                        </a:rPr>
                        <a:t>Предустановленные рекорды в TrackMania Nations Forever</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i="0" u="none" strike="noStrike" cap="none" dirty="0">
                          <a:solidFill>
                            <a:srgbClr val="000000"/>
                          </a:solidFill>
                          <a:latin typeface="Calibri"/>
                          <a:ea typeface="Calibri"/>
                          <a:cs typeface="Calibri"/>
                          <a:sym typeface="Calibri"/>
                        </a:rPr>
                        <a:t>TMRL</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07424">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Легкость создания</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7424">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Необязательность создания рекорда самостоятельно</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7424">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Адаптируемость</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04930">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Интегрированность модели в видеоигру</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8693">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Человечность</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dirty="0">
                          <a:latin typeface="Calibri"/>
                          <a:ea typeface="Calibri"/>
                          <a:cs typeface="Calibri"/>
                          <a:sym typeface="Calibri"/>
                        </a:rPr>
                        <a:t>-</a:t>
                      </a:r>
                      <a:endParaRPr sz="1400" b="0"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dirty="0">
                          <a:solidFill>
                            <a:srgbClr val="000000"/>
                          </a:solidFill>
                          <a:latin typeface="Calibri"/>
                          <a:ea typeface="Calibri"/>
                          <a:cs typeface="Calibri"/>
                          <a:sym typeface="Calibri"/>
                        </a:rPr>
                        <a:t>+</a:t>
                      </a:r>
                      <a:endParaRPr dirty="0"/>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BC55D391-259B-27D5-3351-30780F51BED0}"/>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6</a:t>
            </a:r>
            <a:endParaRPr lang="ru-RU"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 name="Google Shape;118;p4"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9" name="Google Shape;119;p4"/>
          <p:cNvSpPr/>
          <p:nvPr/>
        </p:nvSpPr>
        <p:spPr>
          <a:xfrm>
            <a:off x="964851" y="179029"/>
            <a:ext cx="821087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Обзор существующих решений</a:t>
            </a:r>
            <a:endParaRPr lang="ru-RU" sz="4400" dirty="0"/>
          </a:p>
        </p:txBody>
      </p:sp>
      <p:sp>
        <p:nvSpPr>
          <p:cNvPr id="2" name="TextBox 1">
            <a:extLst>
              <a:ext uri="{FF2B5EF4-FFF2-40B4-BE49-F238E27FC236}">
                <a16:creationId xmlns:a16="http://schemas.microsoft.com/office/drawing/2014/main" id="{BC55D391-259B-27D5-3351-30780F51BED0}"/>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7</a:t>
            </a:r>
            <a:endParaRPr lang="ru-RU" dirty="0">
              <a:solidFill>
                <a:schemeClr val="bg1"/>
              </a:solidFill>
            </a:endParaRPr>
          </a:p>
        </p:txBody>
      </p:sp>
      <p:pic>
        <p:nvPicPr>
          <p:cNvPr id="4" name="Рисунок 3" descr="reward">
            <a:extLst>
              <a:ext uri="{FF2B5EF4-FFF2-40B4-BE49-F238E27FC236}">
                <a16:creationId xmlns:a16="http://schemas.microsoft.com/office/drawing/2014/main" id="{41AC5601-60BD-9F7F-E6EE-711DAE671993}"/>
              </a:ext>
            </a:extLst>
          </p:cNvPr>
          <p:cNvPicPr>
            <a:picLocks noChangeAspect="1"/>
          </p:cNvPicPr>
          <p:nvPr/>
        </p:nvPicPr>
        <p:blipFill rotWithShape="1">
          <a:blip r:embed="rId4">
            <a:extLst>
              <a:ext uri="{28A0092B-C50C-407E-A947-70E740481C1C}">
                <a14:useLocalDpi xmlns:a14="http://schemas.microsoft.com/office/drawing/2010/main" val="0"/>
              </a:ext>
            </a:extLst>
          </a:blip>
          <a:srcRect l="11025" t="1377" r="11089" b="1"/>
          <a:stretch/>
        </p:blipFill>
        <p:spPr bwMode="auto">
          <a:xfrm>
            <a:off x="4401694" y="1665919"/>
            <a:ext cx="4626244" cy="3477582"/>
          </a:xfrm>
          <a:prstGeom prst="rect">
            <a:avLst/>
          </a:prstGeom>
          <a:noFill/>
          <a:ln>
            <a:noFill/>
          </a:ln>
        </p:spPr>
      </p:pic>
      <p:pic>
        <p:nvPicPr>
          <p:cNvPr id="3" name="Рисунок 2">
            <a:extLst>
              <a:ext uri="{FF2B5EF4-FFF2-40B4-BE49-F238E27FC236}">
                <a16:creationId xmlns:a16="http://schemas.microsoft.com/office/drawing/2014/main" id="{B4DEE7BB-7D44-1C07-BF92-E410B446A3FF}"/>
              </a:ext>
            </a:extLst>
          </p:cNvPr>
          <p:cNvPicPr>
            <a:picLocks noChangeAspect="1"/>
          </p:cNvPicPr>
          <p:nvPr/>
        </p:nvPicPr>
        <p:blipFill>
          <a:blip r:embed="rId5"/>
          <a:stretch>
            <a:fillRect/>
          </a:stretch>
        </p:blipFill>
        <p:spPr>
          <a:xfrm>
            <a:off x="1067807" y="1635876"/>
            <a:ext cx="3223823" cy="3328595"/>
          </a:xfrm>
          <a:prstGeom prst="rect">
            <a:avLst/>
          </a:prstGeom>
        </p:spPr>
      </p:pic>
      <p:sp>
        <p:nvSpPr>
          <p:cNvPr id="5" name="TextBox 4">
            <a:extLst>
              <a:ext uri="{FF2B5EF4-FFF2-40B4-BE49-F238E27FC236}">
                <a16:creationId xmlns:a16="http://schemas.microsoft.com/office/drawing/2014/main" id="{1058A434-81B6-BCC1-7F65-0C572A911E53}"/>
              </a:ext>
            </a:extLst>
          </p:cNvPr>
          <p:cNvSpPr txBox="1"/>
          <p:nvPr/>
        </p:nvSpPr>
        <p:spPr>
          <a:xfrm>
            <a:off x="988506" y="815120"/>
            <a:ext cx="3382424" cy="954107"/>
          </a:xfrm>
          <a:prstGeom prst="rect">
            <a:avLst/>
          </a:prstGeom>
          <a:noFill/>
        </p:spPr>
        <p:txBody>
          <a:bodyPr wrap="square" rtlCol="0">
            <a:spAutoFit/>
          </a:bodyPr>
          <a:lstStyle/>
          <a:p>
            <a:pPr algn="ctr"/>
            <a:r>
              <a:rPr lang="ru-RU" sz="2800" dirty="0">
                <a:latin typeface="Calibri" panose="020F0502020204030204" pitchFamily="34" charset="0"/>
                <a:ea typeface="Calibri" panose="020F0502020204030204" pitchFamily="34" charset="0"/>
                <a:cs typeface="Calibri" panose="020F0502020204030204" pitchFamily="34" charset="0"/>
              </a:rPr>
              <a:t>Драйватары (Боты) в </a:t>
            </a:r>
            <a:r>
              <a:rPr lang="en-US" sz="2800" dirty="0">
                <a:latin typeface="Calibri" panose="020F0502020204030204" pitchFamily="34" charset="0"/>
                <a:ea typeface="Calibri" panose="020F0502020204030204" pitchFamily="34" charset="0"/>
                <a:cs typeface="Calibri" panose="020F0502020204030204" pitchFamily="34" charset="0"/>
              </a:rPr>
              <a:t>Forza</a:t>
            </a:r>
            <a:endParaRPr lang="ru-RU"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604CD07-5382-3CE4-B2BA-0AAF620FDD42}"/>
              </a:ext>
            </a:extLst>
          </p:cNvPr>
          <p:cNvSpPr txBox="1"/>
          <p:nvPr/>
        </p:nvSpPr>
        <p:spPr>
          <a:xfrm>
            <a:off x="5238602" y="1045584"/>
            <a:ext cx="2952427" cy="523220"/>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TMRL</a:t>
            </a:r>
            <a:endParaRPr lang="ru-RU"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52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a:solidFill>
                  <a:schemeClr val="dk1"/>
                </a:solidFill>
                <a:latin typeface="Calibri"/>
                <a:ea typeface="Calibri"/>
                <a:cs typeface="Calibri"/>
                <a:sym typeface="Calibri"/>
              </a:rPr>
              <a:t>Техническое задание</a:t>
            </a:r>
            <a:endParaRPr/>
          </a:p>
        </p:txBody>
      </p:sp>
      <p:sp>
        <p:nvSpPr>
          <p:cNvPr id="129" name="Google Shape;129;p5"/>
          <p:cNvSpPr txBox="1"/>
          <p:nvPr/>
        </p:nvSpPr>
        <p:spPr>
          <a:xfrm>
            <a:off x="1032374" y="969374"/>
            <a:ext cx="7784523" cy="33547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200" dirty="0">
                <a:solidFill>
                  <a:schemeClr val="dk1"/>
                </a:solidFill>
                <a:latin typeface="Calibri"/>
                <a:ea typeface="Calibri"/>
                <a:cs typeface="Calibri"/>
                <a:sym typeface="Calibri"/>
              </a:rPr>
              <a:t>Требования к приложению:</a:t>
            </a:r>
            <a:endParaRPr dirty="0"/>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Создание ИИ моделей для </a:t>
            </a:r>
            <a:r>
              <a:rPr lang="ru-RU" sz="2200" dirty="0" err="1">
                <a:solidFill>
                  <a:schemeClr val="dk1"/>
                </a:solidFill>
                <a:latin typeface="Calibri"/>
                <a:ea typeface="Calibri"/>
                <a:cs typeface="Calibri"/>
                <a:sym typeface="Calibri"/>
              </a:rPr>
              <a:t>TrackMani</a:t>
            </a:r>
            <a:r>
              <a:rPr lang="en-US" sz="2200" dirty="0">
                <a:solidFill>
                  <a:schemeClr val="dk1"/>
                </a:solidFill>
                <a:latin typeface="Calibri"/>
                <a:ea typeface="Calibri"/>
                <a:cs typeface="Calibri"/>
                <a:sym typeface="Calibri"/>
              </a:rPr>
              <a:t>a</a:t>
            </a:r>
            <a:endParaRPr lang="ru-RU" sz="2200" dirty="0">
              <a:solidFill>
                <a:schemeClr val="dk1"/>
              </a:solidFill>
              <a:latin typeface="Calibri"/>
              <a:ea typeface="Calibri"/>
              <a:cs typeface="Calibri"/>
              <a:sym typeface="Calibri"/>
            </a:endParaRPr>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Интеграция приложения и видеоигры</a:t>
            </a:r>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Сохранение создаваемых моделей</a:t>
            </a:r>
            <a:endParaRPr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 Получение данных о треке из файла трека</a:t>
            </a:r>
            <a:endParaRPr lang="ru-RU" dirty="0"/>
          </a:p>
          <a:p>
            <a:pPr marL="0" marR="0" lvl="0" indent="0" algn="l" rtl="0">
              <a:spcBef>
                <a:spcPts val="0"/>
              </a:spcBef>
              <a:spcAft>
                <a:spcPts val="0"/>
              </a:spcAft>
              <a:buNone/>
            </a:pPr>
            <a:endParaRPr lang="ru-RU"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Требования к модели:</a:t>
            </a:r>
            <a:endParaRPr lang="ru-RU" dirty="0"/>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Оптимальность выбираемых маршрутов</a:t>
            </a:r>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Скорость, с которой агент финиширует</a:t>
            </a:r>
            <a:endParaRPr dirty="0"/>
          </a:p>
          <a:p>
            <a:pPr marL="177800" marR="0" lvl="0" indent="-177800" algn="l" rtl="0">
              <a:spcBef>
                <a:spcPts val="0"/>
              </a:spcBef>
              <a:spcAft>
                <a:spcPts val="0"/>
              </a:spcAft>
              <a:buNone/>
            </a:pPr>
            <a:r>
              <a:rPr lang="ru-RU" sz="2200" dirty="0">
                <a:solidFill>
                  <a:schemeClr val="dk1"/>
                </a:solidFill>
                <a:latin typeface="Calibri"/>
                <a:ea typeface="Calibri"/>
                <a:cs typeface="Calibri"/>
                <a:sym typeface="Calibri"/>
              </a:rPr>
              <a:t>- Относительная человечность езды модели на треке</a:t>
            </a:r>
            <a:endParaRPr dirty="0"/>
          </a:p>
        </p:txBody>
      </p:sp>
      <p:sp>
        <p:nvSpPr>
          <p:cNvPr id="2" name="TextBox 1">
            <a:extLst>
              <a:ext uri="{FF2B5EF4-FFF2-40B4-BE49-F238E27FC236}">
                <a16:creationId xmlns:a16="http://schemas.microsoft.com/office/drawing/2014/main" id="{6A71A058-3745-762F-66DB-135F2A9E6B91}"/>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8</a:t>
            </a:r>
            <a:endParaRPr lang="ru-RU"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897723" y="113270"/>
            <a:ext cx="8109010"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Входные и выходные параметры</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9</a:t>
            </a:r>
            <a:endParaRPr lang="ru-RU" dirty="0">
              <a:solidFill>
                <a:schemeClr val="bg1"/>
              </a:solidFill>
            </a:endParaRPr>
          </a:p>
        </p:txBody>
      </p:sp>
      <p:sp>
        <p:nvSpPr>
          <p:cNvPr id="3" name="TextBox 2">
            <a:extLst>
              <a:ext uri="{FF2B5EF4-FFF2-40B4-BE49-F238E27FC236}">
                <a16:creationId xmlns:a16="http://schemas.microsoft.com/office/drawing/2014/main" id="{ACAD0CD5-3E26-B311-6594-B564052F6575}"/>
              </a:ext>
            </a:extLst>
          </p:cNvPr>
          <p:cNvSpPr txBox="1"/>
          <p:nvPr/>
        </p:nvSpPr>
        <p:spPr>
          <a:xfrm>
            <a:off x="821805" y="1126814"/>
            <a:ext cx="4065537" cy="4832092"/>
          </a:xfrm>
          <a:prstGeom prst="rect">
            <a:avLst/>
          </a:prstGeom>
          <a:noFill/>
        </p:spPr>
        <p:txBody>
          <a:bodyPr wrap="none" rtlCol="0">
            <a:spAutoFit/>
          </a:bodyPr>
          <a:lstStyle/>
          <a:p>
            <a:r>
              <a:rPr lang="ru-RU" sz="1600" dirty="0"/>
              <a:t>Входные параметры</a:t>
            </a:r>
            <a:endParaRPr lang="en-US" sz="1600" dirty="0"/>
          </a:p>
          <a:p>
            <a:pPr marL="285750" indent="-285750">
              <a:buFont typeface="Arial" panose="020B0604020202020204" pitchFamily="34" charset="0"/>
              <a:buChar char="•"/>
            </a:pPr>
            <a:r>
              <a:rPr lang="ru-RU" sz="1600" dirty="0">
                <a:solidFill>
                  <a:srgbClr val="FF0000"/>
                </a:solidFill>
              </a:rPr>
              <a:t>Линейная скорость</a:t>
            </a:r>
            <a:endParaRPr lang="en-US" sz="1600" dirty="0">
              <a:solidFill>
                <a:srgbClr val="FF0000"/>
              </a:solidFill>
            </a:endParaRPr>
          </a:p>
          <a:p>
            <a:pPr marL="285750" indent="-285750">
              <a:buFont typeface="Arial" panose="020B0604020202020204" pitchFamily="34" charset="0"/>
              <a:buChar char="•"/>
            </a:pPr>
            <a:r>
              <a:rPr lang="ru-RU" sz="1600" dirty="0">
                <a:solidFill>
                  <a:srgbClr val="FF0000"/>
                </a:solidFill>
              </a:rPr>
              <a:t>Боковая скорость</a:t>
            </a:r>
            <a:endParaRPr lang="en-US" sz="1600" dirty="0">
              <a:solidFill>
                <a:srgbClr val="FF0000"/>
              </a:solidFill>
            </a:endParaRPr>
          </a:p>
          <a:p>
            <a:pPr marL="285750" indent="-285750">
              <a:buFont typeface="Arial" panose="020B0604020202020204" pitchFamily="34" charset="0"/>
              <a:buChar char="•"/>
            </a:pPr>
            <a:r>
              <a:rPr lang="ru-RU" sz="1600" dirty="0">
                <a:solidFill>
                  <a:srgbClr val="0070C0"/>
                </a:solidFill>
              </a:rPr>
              <a:t>Расстояние от</a:t>
            </a:r>
            <a:r>
              <a:rPr lang="en-US" sz="1600" dirty="0">
                <a:solidFill>
                  <a:srgbClr val="0070C0"/>
                </a:solidFill>
              </a:rPr>
              <a:t> </a:t>
            </a:r>
            <a:r>
              <a:rPr lang="ru-RU" sz="1600" dirty="0">
                <a:solidFill>
                  <a:srgbClr val="0070C0"/>
                </a:solidFill>
              </a:rPr>
              <a:t>центра дороги</a:t>
            </a:r>
            <a:endParaRPr lang="en-US" sz="1600" dirty="0">
              <a:solidFill>
                <a:srgbClr val="0070C0"/>
              </a:solidFill>
            </a:endParaRPr>
          </a:p>
          <a:p>
            <a:pPr marL="285750" indent="-285750">
              <a:buFont typeface="Arial" panose="020B0604020202020204" pitchFamily="34" charset="0"/>
              <a:buChar char="•"/>
            </a:pPr>
            <a:r>
              <a:rPr lang="ru-RU" sz="1600" dirty="0">
                <a:solidFill>
                  <a:srgbClr val="0070C0"/>
                </a:solidFill>
              </a:rPr>
              <a:t>Угол относительно</a:t>
            </a:r>
            <a:r>
              <a:rPr lang="en-US" sz="1600" dirty="0">
                <a:solidFill>
                  <a:srgbClr val="0070C0"/>
                </a:solidFill>
              </a:rPr>
              <a:t> </a:t>
            </a:r>
            <a:r>
              <a:rPr lang="ru-RU" sz="1600" dirty="0">
                <a:solidFill>
                  <a:srgbClr val="0070C0"/>
                </a:solidFill>
              </a:rPr>
              <a:t>направления</a:t>
            </a:r>
            <a:br>
              <a:rPr lang="ru-RU" sz="1600" dirty="0">
                <a:solidFill>
                  <a:srgbClr val="0070C0"/>
                </a:solidFill>
              </a:rPr>
            </a:br>
            <a:r>
              <a:rPr lang="ru-RU" sz="1600" dirty="0">
                <a:solidFill>
                  <a:srgbClr val="0070C0"/>
                </a:solidFill>
              </a:rPr>
              <a:t>дороги</a:t>
            </a:r>
            <a:endParaRPr lang="en-US" sz="1600" dirty="0">
              <a:solidFill>
                <a:srgbClr val="0070C0"/>
              </a:solidFill>
            </a:endParaRPr>
          </a:p>
          <a:p>
            <a:pPr marL="285750" indent="-285750">
              <a:buFont typeface="Arial" panose="020B0604020202020204" pitchFamily="34" charset="0"/>
              <a:buChar char="•"/>
            </a:pPr>
            <a:r>
              <a:rPr lang="ru-RU" sz="1600" dirty="0">
                <a:solidFill>
                  <a:srgbClr val="00B050"/>
                </a:solidFill>
              </a:rPr>
              <a:t>Расстояние до следующего поворота</a:t>
            </a:r>
            <a:endParaRPr lang="en-US" sz="1600" dirty="0">
              <a:solidFill>
                <a:srgbClr val="00B050"/>
              </a:solidFill>
            </a:endParaRPr>
          </a:p>
          <a:p>
            <a:pPr marL="285750" indent="-285750">
              <a:buFont typeface="Arial" panose="020B0604020202020204" pitchFamily="34" charset="0"/>
              <a:buChar char="•"/>
            </a:pPr>
            <a:r>
              <a:rPr lang="ru-RU" sz="1600" dirty="0">
                <a:solidFill>
                  <a:srgbClr val="00B050"/>
                </a:solidFill>
              </a:rPr>
              <a:t>Направление</a:t>
            </a:r>
            <a:r>
              <a:rPr lang="en-US" sz="1600" dirty="0">
                <a:solidFill>
                  <a:srgbClr val="00B050"/>
                </a:solidFill>
              </a:rPr>
              <a:t> </a:t>
            </a:r>
            <a:r>
              <a:rPr lang="ru-RU" sz="1600" dirty="0">
                <a:solidFill>
                  <a:srgbClr val="00B050"/>
                </a:solidFill>
              </a:rPr>
              <a:t>следующего поворота</a:t>
            </a:r>
          </a:p>
          <a:p>
            <a:endParaRPr lang="ru-RU" sz="1600" dirty="0"/>
          </a:p>
          <a:p>
            <a:r>
              <a:rPr lang="ru-RU" sz="1600" dirty="0"/>
              <a:t>Выходные параметры</a:t>
            </a:r>
          </a:p>
          <a:p>
            <a:pPr marL="285750" indent="-285750">
              <a:buFont typeface="Arial" panose="020B0604020202020204" pitchFamily="34" charset="0"/>
              <a:buChar char="•"/>
            </a:pPr>
            <a:r>
              <a:rPr lang="ru-RU" sz="1600" dirty="0"/>
              <a:t>Использовать ли газ</a:t>
            </a:r>
          </a:p>
          <a:p>
            <a:pPr marL="285750" indent="-285750">
              <a:buFont typeface="Arial" panose="020B0604020202020204" pitchFamily="34" charset="0"/>
              <a:buChar char="•"/>
            </a:pPr>
            <a:r>
              <a:rPr lang="ru-RU" sz="1600" dirty="0"/>
              <a:t>Использовать ли тормоз</a:t>
            </a:r>
          </a:p>
          <a:p>
            <a:pPr marL="285750" indent="-285750">
              <a:buFont typeface="Arial" panose="020B0604020202020204" pitchFamily="34" charset="0"/>
              <a:buChar char="•"/>
            </a:pPr>
            <a:r>
              <a:rPr lang="ru-RU" sz="1600" dirty="0"/>
              <a:t>Поворачивать ли влево</a:t>
            </a:r>
          </a:p>
          <a:p>
            <a:pPr marL="285750" indent="-285750">
              <a:buFont typeface="Arial" panose="020B0604020202020204" pitchFamily="34" charset="0"/>
              <a:buChar char="•"/>
            </a:pPr>
            <a:r>
              <a:rPr lang="ru-RU" sz="1600" dirty="0"/>
              <a:t>Поворачивать ли вправо</a:t>
            </a:r>
          </a:p>
          <a:p>
            <a:endParaRPr lang="ru-RU" dirty="0">
              <a:solidFill>
                <a:srgbClr val="00B050"/>
              </a:solidFill>
            </a:endParaRPr>
          </a:p>
          <a:p>
            <a:endParaRPr lang="ru-RU" dirty="0"/>
          </a:p>
          <a:p>
            <a:endParaRPr lang="ru-RU" dirty="0"/>
          </a:p>
          <a:p>
            <a:endParaRPr lang="ru-RU" dirty="0"/>
          </a:p>
          <a:p>
            <a:endParaRPr lang="ru-RU" dirty="0"/>
          </a:p>
          <a:p>
            <a:endParaRPr lang="ru-RU" dirty="0"/>
          </a:p>
        </p:txBody>
      </p:sp>
      <p:pic>
        <p:nvPicPr>
          <p:cNvPr id="30" name="Рисунок 29">
            <a:extLst>
              <a:ext uri="{FF2B5EF4-FFF2-40B4-BE49-F238E27FC236}">
                <a16:creationId xmlns:a16="http://schemas.microsoft.com/office/drawing/2014/main" id="{65832480-55AB-73C7-6CF5-FEA30882BDCB}"/>
              </a:ext>
            </a:extLst>
          </p:cNvPr>
          <p:cNvPicPr>
            <a:picLocks noChangeAspect="1"/>
          </p:cNvPicPr>
          <p:nvPr/>
        </p:nvPicPr>
        <p:blipFill>
          <a:blip r:embed="rId4"/>
          <a:stretch>
            <a:fillRect/>
          </a:stretch>
        </p:blipFill>
        <p:spPr>
          <a:xfrm>
            <a:off x="4887342" y="1299657"/>
            <a:ext cx="3982235" cy="3216421"/>
          </a:xfrm>
          <a:prstGeom prst="rect">
            <a:avLst/>
          </a:prstGeom>
        </p:spPr>
      </p:pic>
      <p:grpSp>
        <p:nvGrpSpPr>
          <p:cNvPr id="100" name="Группа 99">
            <a:extLst>
              <a:ext uri="{FF2B5EF4-FFF2-40B4-BE49-F238E27FC236}">
                <a16:creationId xmlns:a16="http://schemas.microsoft.com/office/drawing/2014/main" id="{530620E2-ABD4-9ED3-06B6-68A22F3D270E}"/>
              </a:ext>
            </a:extLst>
          </p:cNvPr>
          <p:cNvGrpSpPr/>
          <p:nvPr/>
        </p:nvGrpSpPr>
        <p:grpSpPr>
          <a:xfrm>
            <a:off x="6502496" y="2526163"/>
            <a:ext cx="302040" cy="1826280"/>
            <a:chOff x="6319123" y="2526163"/>
            <a:chExt cx="302040" cy="1826280"/>
          </a:xfrm>
        </p:grpSpPr>
        <mc:AlternateContent xmlns:mc="http://schemas.openxmlformats.org/markup-compatibility/2006">
          <mc:Choice xmlns:p14="http://schemas.microsoft.com/office/powerpoint/2010/main" Requires="p14">
            <p:contentPart p14:bwMode="auto" r:id="rId5">
              <p14:nvContentPartPr>
                <p14:cNvPr id="98" name="Рукописный ввод 97">
                  <a:extLst>
                    <a:ext uri="{FF2B5EF4-FFF2-40B4-BE49-F238E27FC236}">
                      <a16:creationId xmlns:a16="http://schemas.microsoft.com/office/drawing/2014/main" id="{F7420080-D8AF-BCEA-E75F-2DA0441BA33F}"/>
                    </a:ext>
                  </a:extLst>
                </p14:cNvPr>
                <p14:cNvContentPartPr/>
                <p14:nvPr/>
              </p14:nvContentPartPr>
              <p14:xfrm>
                <a:off x="6319123" y="2534443"/>
                <a:ext cx="255960" cy="1818000"/>
              </p14:xfrm>
            </p:contentPart>
          </mc:Choice>
          <mc:Fallback>
            <p:pic>
              <p:nvPicPr>
                <p:cNvPr id="98" name="Рукописный ввод 97">
                  <a:extLst>
                    <a:ext uri="{FF2B5EF4-FFF2-40B4-BE49-F238E27FC236}">
                      <a16:creationId xmlns:a16="http://schemas.microsoft.com/office/drawing/2014/main" id="{F7420080-D8AF-BCEA-E75F-2DA0441BA33F}"/>
                    </a:ext>
                  </a:extLst>
                </p:cNvPr>
                <p:cNvPicPr/>
                <p:nvPr/>
              </p:nvPicPr>
              <p:blipFill>
                <a:blip r:embed="rId6"/>
                <a:stretch>
                  <a:fillRect/>
                </a:stretch>
              </p:blipFill>
              <p:spPr>
                <a:xfrm>
                  <a:off x="6310123" y="2525443"/>
                  <a:ext cx="273600" cy="1835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9" name="Рукописный ввод 98">
                  <a:extLst>
                    <a:ext uri="{FF2B5EF4-FFF2-40B4-BE49-F238E27FC236}">
                      <a16:creationId xmlns:a16="http://schemas.microsoft.com/office/drawing/2014/main" id="{83124F48-CB1B-A1E8-EB61-135553F76AD7}"/>
                    </a:ext>
                  </a:extLst>
                </p14:cNvPr>
                <p14:cNvContentPartPr/>
                <p14:nvPr/>
              </p14:nvContentPartPr>
              <p14:xfrm>
                <a:off x="6480403" y="2526163"/>
                <a:ext cx="140760" cy="166680"/>
              </p14:xfrm>
            </p:contentPart>
          </mc:Choice>
          <mc:Fallback>
            <p:pic>
              <p:nvPicPr>
                <p:cNvPr id="99" name="Рукописный ввод 98">
                  <a:extLst>
                    <a:ext uri="{FF2B5EF4-FFF2-40B4-BE49-F238E27FC236}">
                      <a16:creationId xmlns:a16="http://schemas.microsoft.com/office/drawing/2014/main" id="{83124F48-CB1B-A1E8-EB61-135553F76AD7}"/>
                    </a:ext>
                  </a:extLst>
                </p:cNvPr>
                <p:cNvPicPr/>
                <p:nvPr/>
              </p:nvPicPr>
              <p:blipFill>
                <a:blip r:embed="rId8"/>
                <a:stretch>
                  <a:fillRect/>
                </a:stretch>
              </p:blipFill>
              <p:spPr>
                <a:xfrm>
                  <a:off x="6471763" y="2517163"/>
                  <a:ext cx="158400" cy="184320"/>
                </a:xfrm>
                <a:prstGeom prst="rect">
                  <a:avLst/>
                </a:prstGeom>
              </p:spPr>
            </p:pic>
          </mc:Fallback>
        </mc:AlternateContent>
      </p:grpSp>
      <p:grpSp>
        <p:nvGrpSpPr>
          <p:cNvPr id="103" name="Группа 102">
            <a:extLst>
              <a:ext uri="{FF2B5EF4-FFF2-40B4-BE49-F238E27FC236}">
                <a16:creationId xmlns:a16="http://schemas.microsoft.com/office/drawing/2014/main" id="{ACB3346E-F806-A61C-19FA-BF4F20351827}"/>
              </a:ext>
            </a:extLst>
          </p:cNvPr>
          <p:cNvGrpSpPr/>
          <p:nvPr/>
        </p:nvGrpSpPr>
        <p:grpSpPr>
          <a:xfrm>
            <a:off x="6154016" y="3650083"/>
            <a:ext cx="858240" cy="191520"/>
            <a:chOff x="5970643" y="3650083"/>
            <a:chExt cx="858240" cy="191520"/>
          </a:xfrm>
        </p:grpSpPr>
        <mc:AlternateContent xmlns:mc="http://schemas.openxmlformats.org/markup-compatibility/2006">
          <mc:Choice xmlns:p14="http://schemas.microsoft.com/office/powerpoint/2010/main" Requires="p14">
            <p:contentPart p14:bwMode="auto" r:id="rId9">
              <p14:nvContentPartPr>
                <p14:cNvPr id="101" name="Рукописный ввод 100">
                  <a:extLst>
                    <a:ext uri="{FF2B5EF4-FFF2-40B4-BE49-F238E27FC236}">
                      <a16:creationId xmlns:a16="http://schemas.microsoft.com/office/drawing/2014/main" id="{6D6BE5E4-893C-DA3C-0748-28259EC6900A}"/>
                    </a:ext>
                  </a:extLst>
                </p14:cNvPr>
                <p14:cNvContentPartPr/>
                <p14:nvPr/>
              </p14:nvContentPartPr>
              <p14:xfrm>
                <a:off x="5970643" y="3650083"/>
                <a:ext cx="813240" cy="100080"/>
              </p14:xfrm>
            </p:contentPart>
          </mc:Choice>
          <mc:Fallback>
            <p:pic>
              <p:nvPicPr>
                <p:cNvPr id="101" name="Рукописный ввод 100">
                  <a:extLst>
                    <a:ext uri="{FF2B5EF4-FFF2-40B4-BE49-F238E27FC236}">
                      <a16:creationId xmlns:a16="http://schemas.microsoft.com/office/drawing/2014/main" id="{6D6BE5E4-893C-DA3C-0748-28259EC6900A}"/>
                    </a:ext>
                  </a:extLst>
                </p:cNvPr>
                <p:cNvPicPr/>
                <p:nvPr/>
              </p:nvPicPr>
              <p:blipFill>
                <a:blip r:embed="rId10"/>
                <a:stretch>
                  <a:fillRect/>
                </a:stretch>
              </p:blipFill>
              <p:spPr>
                <a:xfrm>
                  <a:off x="5962003" y="3641443"/>
                  <a:ext cx="8308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2" name="Рукописный ввод 101">
                  <a:extLst>
                    <a:ext uri="{FF2B5EF4-FFF2-40B4-BE49-F238E27FC236}">
                      <a16:creationId xmlns:a16="http://schemas.microsoft.com/office/drawing/2014/main" id="{B460D86D-4D13-C210-CC9A-07596F34029E}"/>
                    </a:ext>
                  </a:extLst>
                </p14:cNvPr>
                <p14:cNvContentPartPr/>
                <p14:nvPr/>
              </p14:nvContentPartPr>
              <p14:xfrm>
                <a:off x="6710443" y="3665203"/>
                <a:ext cx="118440" cy="176400"/>
              </p14:xfrm>
            </p:contentPart>
          </mc:Choice>
          <mc:Fallback>
            <p:pic>
              <p:nvPicPr>
                <p:cNvPr id="102" name="Рукописный ввод 101">
                  <a:extLst>
                    <a:ext uri="{FF2B5EF4-FFF2-40B4-BE49-F238E27FC236}">
                      <a16:creationId xmlns:a16="http://schemas.microsoft.com/office/drawing/2014/main" id="{B460D86D-4D13-C210-CC9A-07596F34029E}"/>
                    </a:ext>
                  </a:extLst>
                </p:cNvPr>
                <p:cNvPicPr/>
                <p:nvPr/>
              </p:nvPicPr>
              <p:blipFill>
                <a:blip r:embed="rId12"/>
                <a:stretch>
                  <a:fillRect/>
                </a:stretch>
              </p:blipFill>
              <p:spPr>
                <a:xfrm>
                  <a:off x="6701803" y="3656203"/>
                  <a:ext cx="136080" cy="194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05" name="Рукописный ввод 104">
                <a:extLst>
                  <a:ext uri="{FF2B5EF4-FFF2-40B4-BE49-F238E27FC236}">
                    <a16:creationId xmlns:a16="http://schemas.microsoft.com/office/drawing/2014/main" id="{FE34C97B-A19D-602D-DCE5-34B6603D1560}"/>
                  </a:ext>
                </a:extLst>
              </p14:cNvPr>
              <p14:cNvContentPartPr/>
              <p14:nvPr/>
            </p14:nvContentPartPr>
            <p14:xfrm>
              <a:off x="6335096" y="1424819"/>
              <a:ext cx="1772640" cy="2946960"/>
            </p14:xfrm>
          </p:contentPart>
        </mc:Choice>
        <mc:Fallback>
          <p:pic>
            <p:nvPicPr>
              <p:cNvPr id="105" name="Рукописный ввод 104">
                <a:extLst>
                  <a:ext uri="{FF2B5EF4-FFF2-40B4-BE49-F238E27FC236}">
                    <a16:creationId xmlns:a16="http://schemas.microsoft.com/office/drawing/2014/main" id="{FE34C97B-A19D-602D-DCE5-34B6603D1560}"/>
                  </a:ext>
                </a:extLst>
              </p:cNvPr>
              <p:cNvPicPr/>
              <p:nvPr/>
            </p:nvPicPr>
            <p:blipFill>
              <a:blip r:embed="rId14"/>
              <a:stretch>
                <a:fillRect/>
              </a:stretch>
            </p:blipFill>
            <p:spPr>
              <a:xfrm>
                <a:off x="6326456" y="1415819"/>
                <a:ext cx="1790280" cy="2964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3" name="Рукописный ввод 112">
                <a:extLst>
                  <a:ext uri="{FF2B5EF4-FFF2-40B4-BE49-F238E27FC236}">
                    <a16:creationId xmlns:a16="http://schemas.microsoft.com/office/drawing/2014/main" id="{C083567C-BF80-0E11-C250-439C2FB52AED}"/>
                  </a:ext>
                </a:extLst>
              </p14:cNvPr>
              <p14:cNvContentPartPr/>
              <p14:nvPr/>
            </p14:nvContentPartPr>
            <p14:xfrm>
              <a:off x="6584936" y="3193603"/>
              <a:ext cx="948600" cy="525960"/>
            </p14:xfrm>
          </p:contentPart>
        </mc:Choice>
        <mc:Fallback>
          <p:pic>
            <p:nvPicPr>
              <p:cNvPr id="113" name="Рукописный ввод 112">
                <a:extLst>
                  <a:ext uri="{FF2B5EF4-FFF2-40B4-BE49-F238E27FC236}">
                    <a16:creationId xmlns:a16="http://schemas.microsoft.com/office/drawing/2014/main" id="{C083567C-BF80-0E11-C250-439C2FB52AED}"/>
                  </a:ext>
                </a:extLst>
              </p:cNvPr>
              <p:cNvPicPr/>
              <p:nvPr/>
            </p:nvPicPr>
            <p:blipFill>
              <a:blip r:embed="rId16"/>
              <a:stretch>
                <a:fillRect/>
              </a:stretch>
            </p:blipFill>
            <p:spPr>
              <a:xfrm>
                <a:off x="6567296" y="3175603"/>
                <a:ext cx="984240" cy="561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8" name="Рукописный ввод 117">
                <a:extLst>
                  <a:ext uri="{FF2B5EF4-FFF2-40B4-BE49-F238E27FC236}">
                    <a16:creationId xmlns:a16="http://schemas.microsoft.com/office/drawing/2014/main" id="{07585869-9FA0-8E79-2C2C-13CD96308693}"/>
                  </a:ext>
                </a:extLst>
              </p14:cNvPr>
              <p14:cNvContentPartPr/>
              <p14:nvPr/>
            </p14:nvContentPartPr>
            <p14:xfrm>
              <a:off x="6723536" y="3107203"/>
              <a:ext cx="367920" cy="307080"/>
            </p14:xfrm>
          </p:contentPart>
        </mc:Choice>
        <mc:Fallback>
          <p:pic>
            <p:nvPicPr>
              <p:cNvPr id="118" name="Рукописный ввод 117">
                <a:extLst>
                  <a:ext uri="{FF2B5EF4-FFF2-40B4-BE49-F238E27FC236}">
                    <a16:creationId xmlns:a16="http://schemas.microsoft.com/office/drawing/2014/main" id="{07585869-9FA0-8E79-2C2C-13CD96308693}"/>
                  </a:ext>
                </a:extLst>
              </p:cNvPr>
              <p:cNvPicPr/>
              <p:nvPr/>
            </p:nvPicPr>
            <p:blipFill>
              <a:blip r:embed="rId18"/>
              <a:stretch>
                <a:fillRect/>
              </a:stretch>
            </p:blipFill>
            <p:spPr>
              <a:xfrm>
                <a:off x="6714896" y="3098203"/>
                <a:ext cx="38556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3" name="Рукописный ввод 122">
                <a:extLst>
                  <a:ext uri="{FF2B5EF4-FFF2-40B4-BE49-F238E27FC236}">
                    <a16:creationId xmlns:a16="http://schemas.microsoft.com/office/drawing/2014/main" id="{ECBC67A3-17E9-11BC-C3E7-9FFF6CA4E815}"/>
                  </a:ext>
                </a:extLst>
              </p14:cNvPr>
              <p14:cNvContentPartPr/>
              <p14:nvPr/>
            </p14:nvContentPartPr>
            <p14:xfrm>
              <a:off x="6723536" y="1968163"/>
              <a:ext cx="995760" cy="1189440"/>
            </p14:xfrm>
          </p:contentPart>
        </mc:Choice>
        <mc:Fallback>
          <p:pic>
            <p:nvPicPr>
              <p:cNvPr id="123" name="Рукописный ввод 122">
                <a:extLst>
                  <a:ext uri="{FF2B5EF4-FFF2-40B4-BE49-F238E27FC236}">
                    <a16:creationId xmlns:a16="http://schemas.microsoft.com/office/drawing/2014/main" id="{ECBC67A3-17E9-11BC-C3E7-9FFF6CA4E815}"/>
                  </a:ext>
                </a:extLst>
              </p:cNvPr>
              <p:cNvPicPr/>
              <p:nvPr/>
            </p:nvPicPr>
            <p:blipFill>
              <a:blip r:embed="rId20"/>
              <a:stretch>
                <a:fillRect/>
              </a:stretch>
            </p:blipFill>
            <p:spPr>
              <a:xfrm>
                <a:off x="6714896" y="1959523"/>
                <a:ext cx="1013400" cy="1207080"/>
              </a:xfrm>
              <a:prstGeom prst="rect">
                <a:avLst/>
              </a:prstGeom>
            </p:spPr>
          </p:pic>
        </mc:Fallback>
      </mc:AlternateContent>
      <p:grpSp>
        <p:nvGrpSpPr>
          <p:cNvPr id="132" name="Группа 131">
            <a:extLst>
              <a:ext uri="{FF2B5EF4-FFF2-40B4-BE49-F238E27FC236}">
                <a16:creationId xmlns:a16="http://schemas.microsoft.com/office/drawing/2014/main" id="{5A6F34A9-98C2-B334-D96A-81F5F1C32322}"/>
              </a:ext>
            </a:extLst>
          </p:cNvPr>
          <p:cNvGrpSpPr/>
          <p:nvPr/>
        </p:nvGrpSpPr>
        <p:grpSpPr>
          <a:xfrm>
            <a:off x="6960056" y="1804363"/>
            <a:ext cx="160920" cy="311400"/>
            <a:chOff x="6776683" y="1804363"/>
            <a:chExt cx="160920" cy="311400"/>
          </a:xfrm>
        </p:grpSpPr>
        <mc:AlternateContent xmlns:mc="http://schemas.openxmlformats.org/markup-compatibility/2006">
          <mc:Choice xmlns:p14="http://schemas.microsoft.com/office/powerpoint/2010/main" Requires="p14">
            <p:contentPart p14:bwMode="auto" r:id="rId21">
              <p14:nvContentPartPr>
                <p14:cNvPr id="129" name="Рукописный ввод 128">
                  <a:extLst>
                    <a:ext uri="{FF2B5EF4-FFF2-40B4-BE49-F238E27FC236}">
                      <a16:creationId xmlns:a16="http://schemas.microsoft.com/office/drawing/2014/main" id="{C85AECD7-6547-82E3-D0D6-6D5AD52DF59C}"/>
                    </a:ext>
                  </a:extLst>
                </p14:cNvPr>
                <p14:cNvContentPartPr/>
                <p14:nvPr/>
              </p14:nvContentPartPr>
              <p14:xfrm>
                <a:off x="6776683" y="1818043"/>
                <a:ext cx="151200" cy="297720"/>
              </p14:xfrm>
            </p:contentPart>
          </mc:Choice>
          <mc:Fallback>
            <p:pic>
              <p:nvPicPr>
                <p:cNvPr id="129" name="Рукописный ввод 128">
                  <a:extLst>
                    <a:ext uri="{FF2B5EF4-FFF2-40B4-BE49-F238E27FC236}">
                      <a16:creationId xmlns:a16="http://schemas.microsoft.com/office/drawing/2014/main" id="{C85AECD7-6547-82E3-D0D6-6D5AD52DF59C}"/>
                    </a:ext>
                  </a:extLst>
                </p:cNvPr>
                <p:cNvPicPr/>
                <p:nvPr/>
              </p:nvPicPr>
              <p:blipFill>
                <a:blip r:embed="rId22"/>
                <a:stretch>
                  <a:fillRect/>
                </a:stretch>
              </p:blipFill>
              <p:spPr>
                <a:xfrm>
                  <a:off x="6767683" y="1809043"/>
                  <a:ext cx="16884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1" name="Рукописный ввод 130">
                  <a:extLst>
                    <a:ext uri="{FF2B5EF4-FFF2-40B4-BE49-F238E27FC236}">
                      <a16:creationId xmlns:a16="http://schemas.microsoft.com/office/drawing/2014/main" id="{0F713A5C-D015-B620-51E0-64DD06E6DC31}"/>
                    </a:ext>
                  </a:extLst>
                </p14:cNvPr>
                <p14:cNvContentPartPr/>
                <p14:nvPr/>
              </p14:nvContentPartPr>
              <p14:xfrm>
                <a:off x="6780283" y="1804363"/>
                <a:ext cx="157320" cy="111960"/>
              </p14:xfrm>
            </p:contentPart>
          </mc:Choice>
          <mc:Fallback>
            <p:pic>
              <p:nvPicPr>
                <p:cNvPr id="131" name="Рукописный ввод 130">
                  <a:extLst>
                    <a:ext uri="{FF2B5EF4-FFF2-40B4-BE49-F238E27FC236}">
                      <a16:creationId xmlns:a16="http://schemas.microsoft.com/office/drawing/2014/main" id="{0F713A5C-D015-B620-51E0-64DD06E6DC31}"/>
                    </a:ext>
                  </a:extLst>
                </p:cNvPr>
                <p:cNvPicPr/>
                <p:nvPr/>
              </p:nvPicPr>
              <p:blipFill>
                <a:blip r:embed="rId24"/>
                <a:stretch>
                  <a:fillRect/>
                </a:stretch>
              </p:blipFill>
              <p:spPr>
                <a:xfrm>
                  <a:off x="6771643" y="1795363"/>
                  <a:ext cx="174960" cy="129600"/>
                </a:xfrm>
                <a:prstGeom prst="rect">
                  <a:avLst/>
                </a:prstGeom>
              </p:spPr>
            </p:pic>
          </mc:Fallback>
        </mc:AlternateContent>
      </p:grpSp>
    </p:spTree>
    <p:extLst>
      <p:ext uri="{BB962C8B-B14F-4D97-AF65-F5344CB8AC3E}">
        <p14:creationId xmlns:p14="http://schemas.microsoft.com/office/powerpoint/2010/main" val="1805904356"/>
      </p:ext>
    </p:extLst>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1335</TotalTime>
  <Words>562</Words>
  <Application>Microsoft Office PowerPoint</Application>
  <PresentationFormat>Экран (16:9)</PresentationFormat>
  <Paragraphs>144</Paragraphs>
  <Slides>16</Slides>
  <Notes>16</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16</vt:i4>
      </vt:variant>
    </vt:vector>
  </HeadingPairs>
  <TitlesOfParts>
    <vt:vector size="21" baseType="lpstr">
      <vt:lpstr>Arial</vt:lpstr>
      <vt:lpstr>Calibri</vt:lpstr>
      <vt:lpstr>Noto Sans Symbols</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VM</dc:creator>
  <cp:lastModifiedBy>Владимир Близнюк</cp:lastModifiedBy>
  <cp:revision>60</cp:revision>
  <dcterms:created xsi:type="dcterms:W3CDTF">2020-08-07T05:47:40Z</dcterms:created>
  <dcterms:modified xsi:type="dcterms:W3CDTF">2024-06-23T18:56:22Z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0x0101001DD79B6F14F22145B9CE303C5826C1D7</vt:lpwstr>
  </property>
</Properties>
</file>